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92" r:id="rId3"/>
    <p:sldId id="291" r:id="rId4"/>
    <p:sldId id="258" r:id="rId5"/>
    <p:sldId id="260" r:id="rId6"/>
    <p:sldId id="259" r:id="rId7"/>
    <p:sldId id="275" r:id="rId8"/>
    <p:sldId id="276" r:id="rId9"/>
    <p:sldId id="274" r:id="rId10"/>
    <p:sldId id="277" r:id="rId11"/>
    <p:sldId id="279" r:id="rId12"/>
    <p:sldId id="280" r:id="rId13"/>
    <p:sldId id="282" r:id="rId14"/>
    <p:sldId id="284" r:id="rId15"/>
    <p:sldId id="289" r:id="rId16"/>
    <p:sldId id="285" r:id="rId17"/>
    <p:sldId id="286" r:id="rId18"/>
    <p:sldId id="287" r:id="rId19"/>
    <p:sldId id="290" r:id="rId20"/>
  </p:sldIdLst>
  <p:sldSz cx="13716000" cy="10287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834D32-B9AA-463F-803E-7A7231DF039D}" v="3" dt="2023-08-16T19:17:08.91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08" y="72"/>
      </p:cViewPr>
      <p:guideLst>
        <p:guide orient="horz" pos="288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 Keeper" userId="e6527ba60089be22" providerId="LiveId" clId="{3E871E68-BCAE-4CE4-A2F1-432F22123BAC}"/>
    <pc:docChg chg="custSel addSld modSld sldOrd">
      <pc:chgData name="Joe Keeper" userId="e6527ba60089be22" providerId="LiveId" clId="{3E871E68-BCAE-4CE4-A2F1-432F22123BAC}" dt="2023-05-01T15:24:49.510" v="579" actId="1076"/>
      <pc:docMkLst>
        <pc:docMk/>
      </pc:docMkLst>
      <pc:sldChg chg="modSp mod">
        <pc:chgData name="Joe Keeper" userId="e6527ba60089be22" providerId="LiveId" clId="{3E871E68-BCAE-4CE4-A2F1-432F22123BAC}" dt="2023-05-01T15:15:04.078" v="50" actId="1076"/>
        <pc:sldMkLst>
          <pc:docMk/>
          <pc:sldMk cId="0" sldId="256"/>
        </pc:sldMkLst>
        <pc:spChg chg="mod">
          <ac:chgData name="Joe Keeper" userId="e6527ba60089be22" providerId="LiveId" clId="{3E871E68-BCAE-4CE4-A2F1-432F22123BAC}" dt="2023-05-01T15:15:04.078" v="50" actId="1076"/>
          <ac:spMkLst>
            <pc:docMk/>
            <pc:sldMk cId="0" sldId="256"/>
            <ac:spMk id="5" creationId="{00000000-0000-0000-0000-000000000000}"/>
          </ac:spMkLst>
        </pc:spChg>
      </pc:sldChg>
      <pc:sldChg chg="addSp delSp modSp add mod ord">
        <pc:chgData name="Joe Keeper" userId="e6527ba60089be22" providerId="LiveId" clId="{3E871E68-BCAE-4CE4-A2F1-432F22123BAC}" dt="2023-05-01T15:24:49.510" v="579" actId="1076"/>
        <pc:sldMkLst>
          <pc:docMk/>
          <pc:sldMk cId="1051818238" sldId="290"/>
        </pc:sldMkLst>
        <pc:spChg chg="add del mod">
          <ac:chgData name="Joe Keeper" userId="e6527ba60089be22" providerId="LiveId" clId="{3E871E68-BCAE-4CE4-A2F1-432F22123BAC}" dt="2023-05-01T15:18:30.316" v="84"/>
          <ac:spMkLst>
            <pc:docMk/>
            <pc:sldMk cId="1051818238" sldId="290"/>
            <ac:spMk id="2" creationId="{C5FD0B1C-B82A-486C-7CF7-747C05B9E112}"/>
          </ac:spMkLst>
        </pc:spChg>
        <pc:spChg chg="mod">
          <ac:chgData name="Joe Keeper" userId="e6527ba60089be22" providerId="LiveId" clId="{3E871E68-BCAE-4CE4-A2F1-432F22123BAC}" dt="2023-05-01T15:24:49.510" v="579" actId="1076"/>
          <ac:spMkLst>
            <pc:docMk/>
            <pc:sldMk cId="1051818238" sldId="290"/>
            <ac:spMk id="3" creationId="{00000000-0000-0000-0000-000000000000}"/>
          </ac:spMkLst>
        </pc:spChg>
        <pc:spChg chg="mod">
          <ac:chgData name="Joe Keeper" userId="e6527ba60089be22" providerId="LiveId" clId="{3E871E68-BCAE-4CE4-A2F1-432F22123BAC}" dt="2023-05-01T15:18:48.795" v="87" actId="1076"/>
          <ac:spMkLst>
            <pc:docMk/>
            <pc:sldMk cId="1051818238" sldId="290"/>
            <ac:spMk id="5" creationId="{00000000-0000-0000-0000-000000000000}"/>
          </ac:spMkLst>
        </pc:spChg>
        <pc:spChg chg="add mod">
          <ac:chgData name="Joe Keeper" userId="e6527ba60089be22" providerId="LiveId" clId="{3E871E68-BCAE-4CE4-A2F1-432F22123BAC}" dt="2023-05-01T15:24:22.960" v="577" actId="6549"/>
          <ac:spMkLst>
            <pc:docMk/>
            <pc:sldMk cId="1051818238" sldId="290"/>
            <ac:spMk id="6" creationId="{499C9C6F-F33E-1569-413E-BEEE1B11557C}"/>
          </ac:spMkLst>
        </pc:spChg>
        <pc:picChg chg="del">
          <ac:chgData name="Joe Keeper" userId="e6527ba60089be22" providerId="LiveId" clId="{3E871E68-BCAE-4CE4-A2F1-432F22123BAC}" dt="2023-05-01T15:15:50.263" v="54" actId="478"/>
          <ac:picMkLst>
            <pc:docMk/>
            <pc:sldMk cId="1051818238" sldId="290"/>
            <ac:picMk id="7" creationId="{DFCF8701-FF7E-511A-3D5E-D192990001AD}"/>
          </ac:picMkLst>
        </pc:picChg>
      </pc:sldChg>
    </pc:docChg>
  </pc:docChgLst>
  <pc:docChgLst>
    <pc:chgData name="Joe Keeper" userId="aae856bb-5235-4133-a9e9-0fdb172b25fb" providerId="ADAL" clId="{FD834D32-B9AA-463F-803E-7A7231DF039D}"/>
    <pc:docChg chg="undo redo custSel addSld delSld modSld">
      <pc:chgData name="Joe Keeper" userId="aae856bb-5235-4133-a9e9-0fdb172b25fb" providerId="ADAL" clId="{FD834D32-B9AA-463F-803E-7A7231DF039D}" dt="2023-08-16T19:26:12.709" v="1935" actId="2"/>
      <pc:docMkLst>
        <pc:docMk/>
      </pc:docMkLst>
      <pc:sldChg chg="modSp mod">
        <pc:chgData name="Joe Keeper" userId="aae856bb-5235-4133-a9e9-0fdb172b25fb" providerId="ADAL" clId="{FD834D32-B9AA-463F-803E-7A7231DF039D}" dt="2023-08-15T22:15:15.523" v="1148" actId="121"/>
        <pc:sldMkLst>
          <pc:docMk/>
          <pc:sldMk cId="0" sldId="256"/>
        </pc:sldMkLst>
        <pc:spChg chg="mod">
          <ac:chgData name="Joe Keeper" userId="aae856bb-5235-4133-a9e9-0fdb172b25fb" providerId="ADAL" clId="{FD834D32-B9AA-463F-803E-7A7231DF039D}" dt="2023-08-15T22:15:15.523" v="1148" actId="121"/>
          <ac:spMkLst>
            <pc:docMk/>
            <pc:sldMk cId="0" sldId="256"/>
            <ac:spMk id="3" creationId="{00000000-0000-0000-0000-000000000000}"/>
          </ac:spMkLst>
        </pc:spChg>
        <pc:spChg chg="mod">
          <ac:chgData name="Joe Keeper" userId="aae856bb-5235-4133-a9e9-0fdb172b25fb" providerId="ADAL" clId="{FD834D32-B9AA-463F-803E-7A7231DF039D}" dt="2023-08-15T21:28:33.657" v="19" actId="20577"/>
          <ac:spMkLst>
            <pc:docMk/>
            <pc:sldMk cId="0" sldId="256"/>
            <ac:spMk id="5" creationId="{00000000-0000-0000-0000-000000000000}"/>
          </ac:spMkLst>
        </pc:spChg>
        <pc:picChg chg="mod">
          <ac:chgData name="Joe Keeper" userId="aae856bb-5235-4133-a9e9-0fdb172b25fb" providerId="ADAL" clId="{FD834D32-B9AA-463F-803E-7A7231DF039D}" dt="2023-08-15T21:29:17.213" v="69" actId="1035"/>
          <ac:picMkLst>
            <pc:docMk/>
            <pc:sldMk cId="0" sldId="256"/>
            <ac:picMk id="7" creationId="{DFCF8701-FF7E-511A-3D5E-D192990001AD}"/>
          </ac:picMkLst>
        </pc:picChg>
      </pc:sldChg>
      <pc:sldChg chg="modSp mod">
        <pc:chgData name="Joe Keeper" userId="aae856bb-5235-4133-a9e9-0fdb172b25fb" providerId="ADAL" clId="{FD834D32-B9AA-463F-803E-7A7231DF039D}" dt="2023-08-16T19:23:42.435" v="1787" actId="1076"/>
        <pc:sldMkLst>
          <pc:docMk/>
          <pc:sldMk cId="0" sldId="259"/>
        </pc:sldMkLst>
        <pc:spChg chg="mod">
          <ac:chgData name="Joe Keeper" userId="aae856bb-5235-4133-a9e9-0fdb172b25fb" providerId="ADAL" clId="{FD834D32-B9AA-463F-803E-7A7231DF039D}" dt="2023-08-16T19:23:42.435" v="1787" actId="1076"/>
          <ac:spMkLst>
            <pc:docMk/>
            <pc:sldMk cId="0" sldId="259"/>
            <ac:spMk id="20" creationId="{FD9D5981-E616-739B-56F9-F3A968A7C757}"/>
          </ac:spMkLst>
        </pc:spChg>
        <pc:picChg chg="mod">
          <ac:chgData name="Joe Keeper" userId="aae856bb-5235-4133-a9e9-0fdb172b25fb" providerId="ADAL" clId="{FD834D32-B9AA-463F-803E-7A7231DF039D}" dt="2023-08-16T19:23:39.881" v="1786" actId="1076"/>
          <ac:picMkLst>
            <pc:docMk/>
            <pc:sldMk cId="0" sldId="259"/>
            <ac:picMk id="5" creationId="{706A75A3-758D-A704-753A-0E96B5432E63}"/>
          </ac:picMkLst>
        </pc:picChg>
      </pc:sldChg>
      <pc:sldChg chg="delSp del mod">
        <pc:chgData name="Joe Keeper" userId="aae856bb-5235-4133-a9e9-0fdb172b25fb" providerId="ADAL" clId="{FD834D32-B9AA-463F-803E-7A7231DF039D}" dt="2023-08-15T21:40:06.877" v="417" actId="2696"/>
        <pc:sldMkLst>
          <pc:docMk/>
          <pc:sldMk cId="1854569708" sldId="273"/>
        </pc:sldMkLst>
        <pc:picChg chg="del">
          <ac:chgData name="Joe Keeper" userId="aae856bb-5235-4133-a9e9-0fdb172b25fb" providerId="ADAL" clId="{FD834D32-B9AA-463F-803E-7A7231DF039D}" dt="2023-08-15T21:40:00.956" v="416" actId="478"/>
          <ac:picMkLst>
            <pc:docMk/>
            <pc:sldMk cId="1854569708" sldId="273"/>
            <ac:picMk id="6" creationId="{8FF3F402-1A64-E878-FB7D-9583E377A4A0}"/>
          </ac:picMkLst>
        </pc:picChg>
      </pc:sldChg>
      <pc:sldChg chg="modSp mod">
        <pc:chgData name="Joe Keeper" userId="aae856bb-5235-4133-a9e9-0fdb172b25fb" providerId="ADAL" clId="{FD834D32-B9AA-463F-803E-7A7231DF039D}" dt="2023-08-16T19:25:16.184" v="1931" actId="14100"/>
        <pc:sldMkLst>
          <pc:docMk/>
          <pc:sldMk cId="1899045941" sldId="277"/>
        </pc:sldMkLst>
        <pc:spChg chg="mod">
          <ac:chgData name="Joe Keeper" userId="aae856bb-5235-4133-a9e9-0fdb172b25fb" providerId="ADAL" clId="{FD834D32-B9AA-463F-803E-7A7231DF039D}" dt="2023-08-16T19:25:16.184" v="1931" actId="14100"/>
          <ac:spMkLst>
            <pc:docMk/>
            <pc:sldMk cId="1899045941" sldId="277"/>
            <ac:spMk id="20" creationId="{FD9D5981-E616-739B-56F9-F3A968A7C757}"/>
          </ac:spMkLst>
        </pc:spChg>
      </pc:sldChg>
      <pc:sldChg chg="del">
        <pc:chgData name="Joe Keeper" userId="aae856bb-5235-4133-a9e9-0fdb172b25fb" providerId="ADAL" clId="{FD834D32-B9AA-463F-803E-7A7231DF039D}" dt="2023-08-15T21:40:17.017" v="418" actId="2696"/>
        <pc:sldMkLst>
          <pc:docMk/>
          <pc:sldMk cId="1841960648" sldId="278"/>
        </pc:sldMkLst>
      </pc:sldChg>
      <pc:sldChg chg="modSp mod">
        <pc:chgData name="Joe Keeper" userId="aae856bb-5235-4133-a9e9-0fdb172b25fb" providerId="ADAL" clId="{FD834D32-B9AA-463F-803E-7A7231DF039D}" dt="2023-08-16T19:25:34.678" v="1933" actId="20577"/>
        <pc:sldMkLst>
          <pc:docMk/>
          <pc:sldMk cId="582497444" sldId="279"/>
        </pc:sldMkLst>
        <pc:spChg chg="mod">
          <ac:chgData name="Joe Keeper" userId="aae856bb-5235-4133-a9e9-0fdb172b25fb" providerId="ADAL" clId="{FD834D32-B9AA-463F-803E-7A7231DF039D}" dt="2023-08-16T19:25:34.678" v="1933" actId="20577"/>
          <ac:spMkLst>
            <pc:docMk/>
            <pc:sldMk cId="582497444" sldId="279"/>
            <ac:spMk id="4" creationId="{00000000-0000-0000-0000-000000000000}"/>
          </ac:spMkLst>
        </pc:spChg>
      </pc:sldChg>
      <pc:sldChg chg="del">
        <pc:chgData name="Joe Keeper" userId="aae856bb-5235-4133-a9e9-0fdb172b25fb" providerId="ADAL" clId="{FD834D32-B9AA-463F-803E-7A7231DF039D}" dt="2023-08-15T21:40:21.402" v="419" actId="2696"/>
        <pc:sldMkLst>
          <pc:docMk/>
          <pc:sldMk cId="1307837085" sldId="283"/>
        </pc:sldMkLst>
      </pc:sldChg>
      <pc:sldChg chg="del">
        <pc:chgData name="Joe Keeper" userId="aae856bb-5235-4133-a9e9-0fdb172b25fb" providerId="ADAL" clId="{FD834D32-B9AA-463F-803E-7A7231DF039D}" dt="2023-08-15T21:40:26.065" v="420" actId="2696"/>
        <pc:sldMkLst>
          <pc:docMk/>
          <pc:sldMk cId="640474316" sldId="288"/>
        </pc:sldMkLst>
      </pc:sldChg>
      <pc:sldChg chg="addSp delSp modSp mod">
        <pc:chgData name="Joe Keeper" userId="aae856bb-5235-4133-a9e9-0fdb172b25fb" providerId="ADAL" clId="{FD834D32-B9AA-463F-803E-7A7231DF039D}" dt="2023-08-15T21:39:20.792" v="414" actId="20577"/>
        <pc:sldMkLst>
          <pc:docMk/>
          <pc:sldMk cId="1051818238" sldId="290"/>
        </pc:sldMkLst>
        <pc:spChg chg="add mod">
          <ac:chgData name="Joe Keeper" userId="aae856bb-5235-4133-a9e9-0fdb172b25fb" providerId="ADAL" clId="{FD834D32-B9AA-463F-803E-7A7231DF039D}" dt="2023-08-15T21:34:30.043" v="89" actId="1036"/>
          <ac:spMkLst>
            <pc:docMk/>
            <pc:sldMk cId="1051818238" sldId="290"/>
            <ac:spMk id="2" creationId="{D35FC809-46E7-4EB5-C324-3ECCFF1CF1A8}"/>
          </ac:spMkLst>
        </pc:spChg>
        <pc:spChg chg="del">
          <ac:chgData name="Joe Keeper" userId="aae856bb-5235-4133-a9e9-0fdb172b25fb" providerId="ADAL" clId="{FD834D32-B9AA-463F-803E-7A7231DF039D}" dt="2023-08-15T21:34:24.629" v="73" actId="478"/>
          <ac:spMkLst>
            <pc:docMk/>
            <pc:sldMk cId="1051818238" sldId="290"/>
            <ac:spMk id="5" creationId="{00000000-0000-0000-0000-000000000000}"/>
          </ac:spMkLst>
        </pc:spChg>
        <pc:spChg chg="mod">
          <ac:chgData name="Joe Keeper" userId="aae856bb-5235-4133-a9e9-0fdb172b25fb" providerId="ADAL" clId="{FD834D32-B9AA-463F-803E-7A7231DF039D}" dt="2023-08-15T21:39:20.792" v="414" actId="20577"/>
          <ac:spMkLst>
            <pc:docMk/>
            <pc:sldMk cId="1051818238" sldId="290"/>
            <ac:spMk id="6" creationId="{499C9C6F-F33E-1569-413E-BEEE1B11557C}"/>
          </ac:spMkLst>
        </pc:spChg>
      </pc:sldChg>
      <pc:sldChg chg="addSp delSp modSp add mod">
        <pc:chgData name="Joe Keeper" userId="aae856bb-5235-4133-a9e9-0fdb172b25fb" providerId="ADAL" clId="{FD834D32-B9AA-463F-803E-7A7231DF039D}" dt="2023-08-16T19:26:12.709" v="1935" actId="2"/>
        <pc:sldMkLst>
          <pc:docMk/>
          <pc:sldMk cId="2191706199" sldId="291"/>
        </pc:sldMkLst>
        <pc:spChg chg="add del mod">
          <ac:chgData name="Joe Keeper" userId="aae856bb-5235-4133-a9e9-0fdb172b25fb" providerId="ADAL" clId="{FD834D32-B9AA-463F-803E-7A7231DF039D}" dt="2023-08-15T21:43:11.272" v="471" actId="478"/>
          <ac:spMkLst>
            <pc:docMk/>
            <pc:sldMk cId="2191706199" sldId="291"/>
            <ac:spMk id="2" creationId="{06BB2F99-605F-D00E-5255-6174987E3485}"/>
          </ac:spMkLst>
        </pc:spChg>
        <pc:spChg chg="mod">
          <ac:chgData name="Joe Keeper" userId="aae856bb-5235-4133-a9e9-0fdb172b25fb" providerId="ADAL" clId="{FD834D32-B9AA-463F-803E-7A7231DF039D}" dt="2023-08-15T21:42:28.818" v="464" actId="120"/>
          <ac:spMkLst>
            <pc:docMk/>
            <pc:sldMk cId="2191706199" sldId="291"/>
            <ac:spMk id="3" creationId="{00000000-0000-0000-0000-000000000000}"/>
          </ac:spMkLst>
        </pc:spChg>
        <pc:spChg chg="del">
          <ac:chgData name="Joe Keeper" userId="aae856bb-5235-4133-a9e9-0fdb172b25fb" providerId="ADAL" clId="{FD834D32-B9AA-463F-803E-7A7231DF039D}" dt="2023-08-15T21:42:20.852" v="463" actId="478"/>
          <ac:spMkLst>
            <pc:docMk/>
            <pc:sldMk cId="2191706199" sldId="291"/>
            <ac:spMk id="5" creationId="{00000000-0000-0000-0000-000000000000}"/>
          </ac:spMkLst>
        </pc:spChg>
        <pc:spChg chg="add del">
          <ac:chgData name="Joe Keeper" userId="aae856bb-5235-4133-a9e9-0fdb172b25fb" providerId="ADAL" clId="{FD834D32-B9AA-463F-803E-7A7231DF039D}" dt="2023-08-15T21:43:16.073" v="473" actId="22"/>
          <ac:spMkLst>
            <pc:docMk/>
            <pc:sldMk cId="2191706199" sldId="291"/>
            <ac:spMk id="8" creationId="{89291C8C-68AA-859D-800D-BAD0EBB9A44A}"/>
          </ac:spMkLst>
        </pc:spChg>
        <pc:spChg chg="add mod">
          <ac:chgData name="Joe Keeper" userId="aae856bb-5235-4133-a9e9-0fdb172b25fb" providerId="ADAL" clId="{FD834D32-B9AA-463F-803E-7A7231DF039D}" dt="2023-08-16T19:26:12.709" v="1935" actId="2"/>
          <ac:spMkLst>
            <pc:docMk/>
            <pc:sldMk cId="2191706199" sldId="291"/>
            <ac:spMk id="10" creationId="{5B81ECF8-E2C2-E677-AC86-04DCDB5861A1}"/>
          </ac:spMkLst>
        </pc:spChg>
        <pc:picChg chg="del">
          <ac:chgData name="Joe Keeper" userId="aae856bb-5235-4133-a9e9-0fdb172b25fb" providerId="ADAL" clId="{FD834D32-B9AA-463F-803E-7A7231DF039D}" dt="2023-08-15T21:42:19.194" v="462" actId="478"/>
          <ac:picMkLst>
            <pc:docMk/>
            <pc:sldMk cId="2191706199" sldId="291"/>
            <ac:picMk id="7" creationId="{DFCF8701-FF7E-511A-3D5E-D192990001AD}"/>
          </ac:picMkLst>
        </pc:picChg>
      </pc:sldChg>
      <pc:sldChg chg="addSp delSp modSp add mod">
        <pc:chgData name="Joe Keeper" userId="aae856bb-5235-4133-a9e9-0fdb172b25fb" providerId="ADAL" clId="{FD834D32-B9AA-463F-803E-7A7231DF039D}" dt="2023-08-16T19:20:13.882" v="1547" actId="20577"/>
        <pc:sldMkLst>
          <pc:docMk/>
          <pc:sldMk cId="2583351860" sldId="292"/>
        </pc:sldMkLst>
        <pc:spChg chg="mod">
          <ac:chgData name="Joe Keeper" userId="aae856bb-5235-4133-a9e9-0fdb172b25fb" providerId="ADAL" clId="{FD834D32-B9AA-463F-803E-7A7231DF039D}" dt="2023-08-16T19:14:56.496" v="1273" actId="20577"/>
          <ac:spMkLst>
            <pc:docMk/>
            <pc:sldMk cId="2583351860" sldId="292"/>
            <ac:spMk id="3" creationId="{00000000-0000-0000-0000-000000000000}"/>
          </ac:spMkLst>
        </pc:spChg>
        <pc:spChg chg="del">
          <ac:chgData name="Joe Keeper" userId="aae856bb-5235-4133-a9e9-0fdb172b25fb" providerId="ADAL" clId="{FD834D32-B9AA-463F-803E-7A7231DF039D}" dt="2023-08-16T19:17:27.026" v="1330" actId="478"/>
          <ac:spMkLst>
            <pc:docMk/>
            <pc:sldMk cId="2583351860" sldId="292"/>
            <ac:spMk id="5" creationId="{00000000-0000-0000-0000-000000000000}"/>
          </ac:spMkLst>
        </pc:spChg>
        <pc:spChg chg="add del mod">
          <ac:chgData name="Joe Keeper" userId="aae856bb-5235-4133-a9e9-0fdb172b25fb" providerId="ADAL" clId="{FD834D32-B9AA-463F-803E-7A7231DF039D}" dt="2023-08-16T19:17:15.992" v="1327" actId="478"/>
          <ac:spMkLst>
            <pc:docMk/>
            <pc:sldMk cId="2583351860" sldId="292"/>
            <ac:spMk id="6" creationId="{FC12B75D-9BE5-1DF1-ED8A-A140400B00A8}"/>
          </ac:spMkLst>
        </pc:spChg>
        <pc:spChg chg="add mod">
          <ac:chgData name="Joe Keeper" userId="aae856bb-5235-4133-a9e9-0fdb172b25fb" providerId="ADAL" clId="{FD834D32-B9AA-463F-803E-7A7231DF039D}" dt="2023-08-16T19:20:13.882" v="1547" actId="20577"/>
          <ac:spMkLst>
            <pc:docMk/>
            <pc:sldMk cId="2583351860" sldId="292"/>
            <ac:spMk id="8" creationId="{E4A73D7E-B6C5-F5BB-84D6-792A4867FD0D}"/>
          </ac:spMkLst>
        </pc:spChg>
        <pc:picChg chg="del">
          <ac:chgData name="Joe Keeper" userId="aae856bb-5235-4133-a9e9-0fdb172b25fb" providerId="ADAL" clId="{FD834D32-B9AA-463F-803E-7A7231DF039D}" dt="2023-08-16T19:14:42.994" v="1263" actId="478"/>
          <ac:picMkLst>
            <pc:docMk/>
            <pc:sldMk cId="2583351860" sldId="292"/>
            <ac:picMk id="7" creationId="{DFCF8701-FF7E-511A-3D5E-D192990001AD}"/>
          </ac:picMkLst>
        </pc:picChg>
      </pc:sldChg>
    </pc:docChg>
  </pc:docChgLst>
  <pc:docChgLst>
    <pc:chgData name="Joe Keeper" userId="e6527ba60089be22" providerId="LiveId" clId="{449FAAF0-692D-49F9-9D4F-60DD7BABA31B}"/>
    <pc:docChg chg="undo redo custSel addSld delSld modSld sldOrd addSection delSection">
      <pc:chgData name="Joe Keeper" userId="e6527ba60089be22" providerId="LiveId" clId="{449FAAF0-692D-49F9-9D4F-60DD7BABA31B}" dt="2023-01-26T23:06:08.422" v="5982" actId="1076"/>
      <pc:docMkLst>
        <pc:docMk/>
      </pc:docMkLst>
      <pc:sldChg chg="modSp mod">
        <pc:chgData name="Joe Keeper" userId="e6527ba60089be22" providerId="LiveId" clId="{449FAAF0-692D-49F9-9D4F-60DD7BABA31B}" dt="2023-01-26T22:14:20.984" v="5896" actId="255"/>
        <pc:sldMkLst>
          <pc:docMk/>
          <pc:sldMk cId="0" sldId="256"/>
        </pc:sldMkLst>
        <pc:spChg chg="mod">
          <ac:chgData name="Joe Keeper" userId="e6527ba60089be22" providerId="LiveId" clId="{449FAAF0-692D-49F9-9D4F-60DD7BABA31B}" dt="2023-01-26T18:20:46.450" v="1765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Joe Keeper" userId="e6527ba60089be22" providerId="LiveId" clId="{449FAAF0-692D-49F9-9D4F-60DD7BABA31B}" dt="2023-01-26T22:14:20.984" v="5896" actId="255"/>
          <ac:spMkLst>
            <pc:docMk/>
            <pc:sldMk cId="0" sldId="256"/>
            <ac:spMk id="5" creationId="{00000000-0000-0000-0000-000000000000}"/>
          </ac:spMkLst>
        </pc:spChg>
      </pc:sldChg>
      <pc:sldChg chg="delSp modSp mod">
        <pc:chgData name="Joe Keeper" userId="e6527ba60089be22" providerId="LiveId" clId="{449FAAF0-692D-49F9-9D4F-60DD7BABA31B}" dt="2023-01-26T22:14:52.673" v="5898" actId="14100"/>
        <pc:sldMkLst>
          <pc:docMk/>
          <pc:sldMk cId="0" sldId="258"/>
        </pc:sldMkLst>
        <pc:spChg chg="mod">
          <ac:chgData name="Joe Keeper" userId="e6527ba60089be22" providerId="LiveId" clId="{449FAAF0-692D-49F9-9D4F-60DD7BABA31B}" dt="2023-01-18T17:56:16.645" v="625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Joe Keeper" userId="e6527ba60089be22" providerId="LiveId" clId="{449FAAF0-692D-49F9-9D4F-60DD7BABA31B}" dt="2023-01-26T18:22:34.683" v="1770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Joe Keeper" userId="e6527ba60089be22" providerId="LiveId" clId="{449FAAF0-692D-49F9-9D4F-60DD7BABA31B}" dt="2023-01-26T22:14:52.673" v="5898" actId="14100"/>
          <ac:spMkLst>
            <pc:docMk/>
            <pc:sldMk cId="0" sldId="258"/>
            <ac:spMk id="4" creationId="{00000000-0000-0000-0000-000000000000}"/>
          </ac:spMkLst>
        </pc:spChg>
        <pc:spChg chg="mod">
          <ac:chgData name="Joe Keeper" userId="e6527ba60089be22" providerId="LiveId" clId="{449FAAF0-692D-49F9-9D4F-60DD7BABA31B}" dt="2023-01-18T17:56:29.471" v="627" actId="1076"/>
          <ac:spMkLst>
            <pc:docMk/>
            <pc:sldMk cId="0" sldId="258"/>
            <ac:spMk id="5" creationId="{00000000-0000-0000-0000-000000000000}"/>
          </ac:spMkLst>
        </pc:spChg>
        <pc:picChg chg="del">
          <ac:chgData name="Joe Keeper" userId="e6527ba60089be22" providerId="LiveId" clId="{449FAAF0-692D-49F9-9D4F-60DD7BABA31B}" dt="2023-01-18T17:45:07.383" v="0" actId="478"/>
          <ac:picMkLst>
            <pc:docMk/>
            <pc:sldMk cId="0" sldId="258"/>
            <ac:picMk id="9" creationId="{2499B1F5-706B-E921-9E5C-EA628D3BC170}"/>
          </ac:picMkLst>
        </pc:picChg>
        <pc:picChg chg="mod">
          <ac:chgData name="Joe Keeper" userId="e6527ba60089be22" providerId="LiveId" clId="{449FAAF0-692D-49F9-9D4F-60DD7BABA31B}" dt="2023-01-26T18:23:15.718" v="1771" actId="14826"/>
          <ac:picMkLst>
            <pc:docMk/>
            <pc:sldMk cId="0" sldId="258"/>
            <ac:picMk id="12" creationId="{C5D05B93-2E5D-0D16-9C38-FE574675F408}"/>
          </ac:picMkLst>
        </pc:picChg>
        <pc:picChg chg="mod">
          <ac:chgData name="Joe Keeper" userId="e6527ba60089be22" providerId="LiveId" clId="{449FAAF0-692D-49F9-9D4F-60DD7BABA31B}" dt="2023-01-26T18:23:35.888" v="1772" actId="14826"/>
          <ac:picMkLst>
            <pc:docMk/>
            <pc:sldMk cId="0" sldId="258"/>
            <ac:picMk id="14" creationId="{12D1E33B-C3ED-6B5E-09A4-8C31A833D5FF}"/>
          </ac:picMkLst>
        </pc:picChg>
      </pc:sldChg>
      <pc:sldChg chg="addSp delSp modSp mod ord">
        <pc:chgData name="Joe Keeper" userId="e6527ba60089be22" providerId="LiveId" clId="{449FAAF0-692D-49F9-9D4F-60DD7BABA31B}" dt="2023-01-26T22:15:21.854" v="5901" actId="255"/>
        <pc:sldMkLst>
          <pc:docMk/>
          <pc:sldMk cId="0" sldId="259"/>
        </pc:sldMkLst>
        <pc:spChg chg="add del mod">
          <ac:chgData name="Joe Keeper" userId="e6527ba60089be22" providerId="LiveId" clId="{449FAAF0-692D-49F9-9D4F-60DD7BABA31B}" dt="2023-01-18T18:12:05.760" v="1319" actId="478"/>
          <ac:spMkLst>
            <pc:docMk/>
            <pc:sldMk cId="0" sldId="259"/>
            <ac:spMk id="19" creationId="{9A8B0040-4D26-6A22-9393-3029AAF851A9}"/>
          </ac:spMkLst>
        </pc:spChg>
        <pc:spChg chg="add mod">
          <ac:chgData name="Joe Keeper" userId="e6527ba60089be22" providerId="LiveId" clId="{449FAAF0-692D-49F9-9D4F-60DD7BABA31B}" dt="2023-01-26T22:15:21.854" v="5901" actId="255"/>
          <ac:spMkLst>
            <pc:docMk/>
            <pc:sldMk cId="0" sldId="259"/>
            <ac:spMk id="20" creationId="{FD9D5981-E616-739B-56F9-F3A968A7C757}"/>
          </ac:spMkLst>
        </pc:spChg>
        <pc:picChg chg="add mod">
          <ac:chgData name="Joe Keeper" userId="e6527ba60089be22" providerId="LiveId" clId="{449FAAF0-692D-49F9-9D4F-60DD7BABA31B}" dt="2023-01-26T19:59:04.144" v="2375" actId="1076"/>
          <ac:picMkLst>
            <pc:docMk/>
            <pc:sldMk cId="0" sldId="259"/>
            <ac:picMk id="5" creationId="{706A75A3-758D-A704-753A-0E96B5432E63}"/>
          </ac:picMkLst>
        </pc:picChg>
        <pc:picChg chg="del">
          <ac:chgData name="Joe Keeper" userId="e6527ba60089be22" providerId="LiveId" clId="{449FAAF0-692D-49F9-9D4F-60DD7BABA31B}" dt="2023-01-18T17:58:37.772" v="653" actId="478"/>
          <ac:picMkLst>
            <pc:docMk/>
            <pc:sldMk cId="0" sldId="259"/>
            <ac:picMk id="13" creationId="{DB8E8D55-47CA-5FED-78FC-8C0D7687CAF6}"/>
          </ac:picMkLst>
        </pc:picChg>
        <pc:picChg chg="del mod">
          <ac:chgData name="Joe Keeper" userId="e6527ba60089be22" providerId="LiveId" clId="{449FAAF0-692D-49F9-9D4F-60DD7BABA31B}" dt="2023-01-26T19:58:55.576" v="2372" actId="478"/>
          <ac:picMkLst>
            <pc:docMk/>
            <pc:sldMk cId="0" sldId="259"/>
            <ac:picMk id="16" creationId="{0C43995A-2659-9626-0E8D-4D7FBE1CC0B6}"/>
          </ac:picMkLst>
        </pc:picChg>
        <pc:picChg chg="del mod">
          <ac:chgData name="Joe Keeper" userId="e6527ba60089be22" providerId="LiveId" clId="{449FAAF0-692D-49F9-9D4F-60DD7BABA31B}" dt="2023-01-18T17:59:34.943" v="666" actId="478"/>
          <ac:picMkLst>
            <pc:docMk/>
            <pc:sldMk cId="0" sldId="259"/>
            <ac:picMk id="18" creationId="{943AC0E7-D7AD-7C06-D3A5-DEC23DBD3C57}"/>
          </ac:picMkLst>
        </pc:picChg>
      </pc:sldChg>
      <pc:sldChg chg="addSp delSp modSp mod ord setBg setFolMasterObjs">
        <pc:chgData name="Joe Keeper" userId="e6527ba60089be22" providerId="LiveId" clId="{449FAAF0-692D-49F9-9D4F-60DD7BABA31B}" dt="2023-01-26T18:49:23.247" v="1796" actId="26606"/>
        <pc:sldMkLst>
          <pc:docMk/>
          <pc:sldMk cId="0" sldId="260"/>
        </pc:sldMkLst>
        <pc:spChg chg="del">
          <ac:chgData name="Joe Keeper" userId="e6527ba60089be22" providerId="LiveId" clId="{449FAAF0-692D-49F9-9D4F-60DD7BABA31B}" dt="2023-01-18T17:56:50.266" v="632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Joe Keeper" userId="e6527ba60089be22" providerId="LiveId" clId="{449FAAF0-692D-49F9-9D4F-60DD7BABA31B}" dt="2023-01-18T17:56:46.879" v="631" actId="478"/>
          <ac:spMkLst>
            <pc:docMk/>
            <pc:sldMk cId="0" sldId="260"/>
            <ac:spMk id="3" creationId="{00000000-0000-0000-0000-000000000000}"/>
          </ac:spMkLst>
        </pc:spChg>
        <pc:spChg chg="del">
          <ac:chgData name="Joe Keeper" userId="e6527ba60089be22" providerId="LiveId" clId="{449FAAF0-692D-49F9-9D4F-60DD7BABA31B}" dt="2023-01-18T17:56:52.473" v="633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Joe Keeper" userId="e6527ba60089be22" providerId="LiveId" clId="{449FAAF0-692D-49F9-9D4F-60DD7BABA31B}" dt="2023-01-18T17:56:53.541" v="634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Joe Keeper" userId="e6527ba60089be22" providerId="LiveId" clId="{449FAAF0-692D-49F9-9D4F-60DD7BABA31B}" dt="2023-01-18T17:56:57.106" v="637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Joe Keeper" userId="e6527ba60089be22" providerId="LiveId" clId="{449FAAF0-692D-49F9-9D4F-60DD7BABA31B}" dt="2023-01-18T17:56:59.095" v="638" actId="478"/>
          <ac:spMkLst>
            <pc:docMk/>
            <pc:sldMk cId="0" sldId="260"/>
            <ac:spMk id="7" creationId="{00000000-0000-0000-0000-000000000000}"/>
          </ac:spMkLst>
        </pc:spChg>
        <pc:spChg chg="add del mod">
          <ac:chgData name="Joe Keeper" userId="e6527ba60089be22" providerId="LiveId" clId="{449FAAF0-692D-49F9-9D4F-60DD7BABA31B}" dt="2023-01-18T17:56:54.765" v="635" actId="478"/>
          <ac:spMkLst>
            <pc:docMk/>
            <pc:sldMk cId="0" sldId="260"/>
            <ac:spMk id="9" creationId="{AC4CED76-C822-2070-F079-F1BC7B346CAF}"/>
          </ac:spMkLst>
        </pc:spChg>
        <pc:spChg chg="add del">
          <ac:chgData name="Joe Keeper" userId="e6527ba60089be22" providerId="LiveId" clId="{449FAAF0-692D-49F9-9D4F-60DD7BABA31B}" dt="2023-01-26T18:49:23.247" v="1796" actId="26606"/>
          <ac:spMkLst>
            <pc:docMk/>
            <pc:sldMk cId="0" sldId="260"/>
            <ac:spMk id="24" creationId="{262ABC4B-37D8-4218-BDD8-6DF6A00C0C80}"/>
          </ac:spMkLst>
        </pc:spChg>
        <pc:spChg chg="add">
          <ac:chgData name="Joe Keeper" userId="e6527ba60089be22" providerId="LiveId" clId="{449FAAF0-692D-49F9-9D4F-60DD7BABA31B}" dt="2023-01-26T18:49:23.247" v="1796" actId="26606"/>
          <ac:spMkLst>
            <pc:docMk/>
            <pc:sldMk cId="0" sldId="260"/>
            <ac:spMk id="29" creationId="{FABB624F-BF77-4AE1-B71D-2D681D4731B8}"/>
          </ac:spMkLst>
        </pc:spChg>
        <pc:picChg chg="add mod ord">
          <ac:chgData name="Joe Keeper" userId="e6527ba60089be22" providerId="LiveId" clId="{449FAAF0-692D-49F9-9D4F-60DD7BABA31B}" dt="2023-01-26T18:49:23.247" v="1796" actId="26606"/>
          <ac:picMkLst>
            <pc:docMk/>
            <pc:sldMk cId="0" sldId="260"/>
            <ac:picMk id="11" creationId="{F25382D0-0FD3-CF10-E876-663A79770564}"/>
          </ac:picMkLst>
        </pc:picChg>
        <pc:picChg chg="add mod ord">
          <ac:chgData name="Joe Keeper" userId="e6527ba60089be22" providerId="LiveId" clId="{449FAAF0-692D-49F9-9D4F-60DD7BABA31B}" dt="2023-01-26T18:49:23.247" v="1796" actId="26606"/>
          <ac:picMkLst>
            <pc:docMk/>
            <pc:sldMk cId="0" sldId="260"/>
            <ac:picMk id="13" creationId="{BD6B955F-53C6-2FD3-BADE-1AF5A2A9FF88}"/>
          </ac:picMkLst>
        </pc:picChg>
        <pc:picChg chg="add mod ord">
          <ac:chgData name="Joe Keeper" userId="e6527ba60089be22" providerId="LiveId" clId="{449FAAF0-692D-49F9-9D4F-60DD7BABA31B}" dt="2023-01-26T18:49:23.247" v="1796" actId="26606"/>
          <ac:picMkLst>
            <pc:docMk/>
            <pc:sldMk cId="0" sldId="260"/>
            <ac:picMk id="15" creationId="{F39B0A7F-5E3A-5C87-E8DF-2EB39EA06B92}"/>
          </ac:picMkLst>
        </pc:picChg>
        <pc:cxnChg chg="add del">
          <ac:chgData name="Joe Keeper" userId="e6527ba60089be22" providerId="LiveId" clId="{449FAAF0-692D-49F9-9D4F-60DD7BABA31B}" dt="2023-01-18T17:58:11.159" v="647" actId="26606"/>
          <ac:cxnSpMkLst>
            <pc:docMk/>
            <pc:sldMk cId="0" sldId="260"/>
            <ac:cxnSpMk id="20" creationId="{DCD67800-37AC-4E14-89B0-F79DCB3FB86D}"/>
          </ac:cxnSpMkLst>
        </pc:cxnChg>
        <pc:cxnChg chg="add del">
          <ac:chgData name="Joe Keeper" userId="e6527ba60089be22" providerId="LiveId" clId="{449FAAF0-692D-49F9-9D4F-60DD7BABA31B}" dt="2023-01-18T17:58:11.159" v="647" actId="26606"/>
          <ac:cxnSpMkLst>
            <pc:docMk/>
            <pc:sldMk cId="0" sldId="260"/>
            <ac:cxnSpMk id="22" creationId="{20F1788F-A5AE-4188-8274-F7F2E3833ECD}"/>
          </ac:cxnSpMkLst>
        </pc:cxnChg>
      </pc:sldChg>
      <pc:sldChg chg="del">
        <pc:chgData name="Joe Keeper" userId="e6527ba60089be22" providerId="LiveId" clId="{449FAAF0-692D-49F9-9D4F-60DD7BABA31B}" dt="2023-01-18T18:02:22.670" v="679" actId="47"/>
        <pc:sldMkLst>
          <pc:docMk/>
          <pc:sldMk cId="0" sldId="261"/>
        </pc:sldMkLst>
      </pc:sldChg>
      <pc:sldChg chg="del">
        <pc:chgData name="Joe Keeper" userId="e6527ba60089be22" providerId="LiveId" clId="{449FAAF0-692D-49F9-9D4F-60DD7BABA31B}" dt="2023-01-18T18:02:23.812" v="680" actId="47"/>
        <pc:sldMkLst>
          <pc:docMk/>
          <pc:sldMk cId="0" sldId="262"/>
        </pc:sldMkLst>
      </pc:sldChg>
      <pc:sldChg chg="del">
        <pc:chgData name="Joe Keeper" userId="e6527ba60089be22" providerId="LiveId" clId="{449FAAF0-692D-49F9-9D4F-60DD7BABA31B}" dt="2023-01-18T18:02:25.059" v="681" actId="47"/>
        <pc:sldMkLst>
          <pc:docMk/>
          <pc:sldMk cId="0" sldId="263"/>
        </pc:sldMkLst>
      </pc:sldChg>
      <pc:sldChg chg="del">
        <pc:chgData name="Joe Keeper" userId="e6527ba60089be22" providerId="LiveId" clId="{449FAAF0-692D-49F9-9D4F-60DD7BABA31B}" dt="2023-01-18T18:02:26.238" v="682" actId="47"/>
        <pc:sldMkLst>
          <pc:docMk/>
          <pc:sldMk cId="0" sldId="264"/>
        </pc:sldMkLst>
      </pc:sldChg>
      <pc:sldChg chg="del">
        <pc:chgData name="Joe Keeper" userId="e6527ba60089be22" providerId="LiveId" clId="{449FAAF0-692D-49F9-9D4F-60DD7BABA31B}" dt="2023-01-18T18:02:27.667" v="683" actId="47"/>
        <pc:sldMkLst>
          <pc:docMk/>
          <pc:sldMk cId="0" sldId="265"/>
        </pc:sldMkLst>
      </pc:sldChg>
      <pc:sldChg chg="del">
        <pc:chgData name="Joe Keeper" userId="e6527ba60089be22" providerId="LiveId" clId="{449FAAF0-692D-49F9-9D4F-60DD7BABA31B}" dt="2023-01-18T18:02:28.884" v="684" actId="47"/>
        <pc:sldMkLst>
          <pc:docMk/>
          <pc:sldMk cId="0" sldId="266"/>
        </pc:sldMkLst>
      </pc:sldChg>
      <pc:sldChg chg="del">
        <pc:chgData name="Joe Keeper" userId="e6527ba60089be22" providerId="LiveId" clId="{449FAAF0-692D-49F9-9D4F-60DD7BABA31B}" dt="2023-01-18T18:02:29.971" v="685" actId="47"/>
        <pc:sldMkLst>
          <pc:docMk/>
          <pc:sldMk cId="0" sldId="267"/>
        </pc:sldMkLst>
      </pc:sldChg>
      <pc:sldChg chg="del">
        <pc:chgData name="Joe Keeper" userId="e6527ba60089be22" providerId="LiveId" clId="{449FAAF0-692D-49F9-9D4F-60DD7BABA31B}" dt="2023-01-18T18:02:31.179" v="686" actId="47"/>
        <pc:sldMkLst>
          <pc:docMk/>
          <pc:sldMk cId="0" sldId="268"/>
        </pc:sldMkLst>
      </pc:sldChg>
      <pc:sldChg chg="add del">
        <pc:chgData name="Joe Keeper" userId="e6527ba60089be22" providerId="LiveId" clId="{449FAAF0-692D-49F9-9D4F-60DD7BABA31B}" dt="2023-01-18T18:03:05.460" v="696" actId="47"/>
        <pc:sldMkLst>
          <pc:docMk/>
          <pc:sldMk cId="0" sldId="269"/>
        </pc:sldMkLst>
      </pc:sldChg>
      <pc:sldChg chg="add del">
        <pc:chgData name="Joe Keeper" userId="e6527ba60089be22" providerId="LiveId" clId="{449FAAF0-692D-49F9-9D4F-60DD7BABA31B}" dt="2023-01-18T18:03:05.460" v="696" actId="47"/>
        <pc:sldMkLst>
          <pc:docMk/>
          <pc:sldMk cId="0" sldId="270"/>
        </pc:sldMkLst>
      </pc:sldChg>
      <pc:sldChg chg="add del">
        <pc:chgData name="Joe Keeper" userId="e6527ba60089be22" providerId="LiveId" clId="{449FAAF0-692D-49F9-9D4F-60DD7BABA31B}" dt="2023-01-18T18:03:05.460" v="696" actId="47"/>
        <pc:sldMkLst>
          <pc:docMk/>
          <pc:sldMk cId="0" sldId="271"/>
        </pc:sldMkLst>
      </pc:sldChg>
      <pc:sldChg chg="add del">
        <pc:chgData name="Joe Keeper" userId="e6527ba60089be22" providerId="LiveId" clId="{449FAAF0-692D-49F9-9D4F-60DD7BABA31B}" dt="2023-01-18T18:03:05.460" v="696" actId="47"/>
        <pc:sldMkLst>
          <pc:docMk/>
          <pc:sldMk cId="0" sldId="272"/>
        </pc:sldMkLst>
      </pc:sldChg>
      <pc:sldChg chg="addSp delSp modSp add mod ord">
        <pc:chgData name="Joe Keeper" userId="e6527ba60089be22" providerId="LiveId" clId="{449FAAF0-692D-49F9-9D4F-60DD7BABA31B}" dt="2023-01-26T22:15:36.578" v="5903" actId="255"/>
        <pc:sldMkLst>
          <pc:docMk/>
          <pc:sldMk cId="1854569708" sldId="273"/>
        </pc:sldMkLst>
        <pc:spChg chg="add del mod">
          <ac:chgData name="Joe Keeper" userId="e6527ba60089be22" providerId="LiveId" clId="{449FAAF0-692D-49F9-9D4F-60DD7BABA31B}" dt="2023-01-18T18:05:14.849" v="709" actId="478"/>
          <ac:spMkLst>
            <pc:docMk/>
            <pc:sldMk cId="1854569708" sldId="273"/>
            <ac:spMk id="2" creationId="{C3DCAEEE-3640-0D51-A657-534CE80E80CF}"/>
          </ac:spMkLst>
        </pc:spChg>
        <pc:spChg chg="add mod">
          <ac:chgData name="Joe Keeper" userId="e6527ba60089be22" providerId="LiveId" clId="{449FAAF0-692D-49F9-9D4F-60DD7BABA31B}" dt="2023-01-26T22:15:36.578" v="5903" actId="255"/>
          <ac:spMkLst>
            <pc:docMk/>
            <pc:sldMk cId="1854569708" sldId="273"/>
            <ac:spMk id="5" creationId="{C4FE6BA8-E55C-1E9C-274C-131198630620}"/>
          </ac:spMkLst>
        </pc:spChg>
        <pc:picChg chg="add mod">
          <ac:chgData name="Joe Keeper" userId="e6527ba60089be22" providerId="LiveId" clId="{449FAAF0-692D-49F9-9D4F-60DD7BABA31B}" dt="2023-01-26T20:04:25.823" v="3075" actId="14100"/>
          <ac:picMkLst>
            <pc:docMk/>
            <pc:sldMk cId="1854569708" sldId="273"/>
            <ac:picMk id="6" creationId="{8FF3F402-1A64-E878-FB7D-9583E377A4A0}"/>
          </ac:picMkLst>
        </pc:picChg>
        <pc:picChg chg="del">
          <ac:chgData name="Joe Keeper" userId="e6527ba60089be22" providerId="LiveId" clId="{449FAAF0-692D-49F9-9D4F-60DD7BABA31B}" dt="2023-01-18T17:59:45.042" v="669" actId="478"/>
          <ac:picMkLst>
            <pc:docMk/>
            <pc:sldMk cId="1854569708" sldId="273"/>
            <ac:picMk id="16" creationId="{0C43995A-2659-9626-0E8D-4D7FBE1CC0B6}"/>
          </ac:picMkLst>
        </pc:picChg>
        <pc:picChg chg="del mod">
          <ac:chgData name="Joe Keeper" userId="e6527ba60089be22" providerId="LiveId" clId="{449FAAF0-692D-49F9-9D4F-60DD7BABA31B}" dt="2023-01-26T20:04:19.181" v="3073" actId="478"/>
          <ac:picMkLst>
            <pc:docMk/>
            <pc:sldMk cId="1854569708" sldId="273"/>
            <ac:picMk id="18" creationId="{943AC0E7-D7AD-7C06-D3A5-DEC23DBD3C57}"/>
          </ac:picMkLst>
        </pc:picChg>
      </pc:sldChg>
      <pc:sldChg chg="addSp delSp modSp new del mod">
        <pc:chgData name="Joe Keeper" userId="e6527ba60089be22" providerId="LiveId" clId="{449FAAF0-692D-49F9-9D4F-60DD7BABA31B}" dt="2023-01-18T18:04:47.290" v="703" actId="47"/>
        <pc:sldMkLst>
          <pc:docMk/>
          <pc:sldMk cId="1480686662" sldId="274"/>
        </pc:sldMkLst>
        <pc:spChg chg="del">
          <ac:chgData name="Joe Keeper" userId="e6527ba60089be22" providerId="LiveId" clId="{449FAAF0-692D-49F9-9D4F-60DD7BABA31B}" dt="2023-01-18T18:03:24.923" v="698" actId="478"/>
          <ac:spMkLst>
            <pc:docMk/>
            <pc:sldMk cId="1480686662" sldId="274"/>
            <ac:spMk id="2" creationId="{1175663B-461E-FBB9-B679-163810490E0C}"/>
          </ac:spMkLst>
        </pc:spChg>
        <pc:spChg chg="del">
          <ac:chgData name="Joe Keeper" userId="e6527ba60089be22" providerId="LiveId" clId="{449FAAF0-692D-49F9-9D4F-60DD7BABA31B}" dt="2023-01-18T18:03:26.703" v="699" actId="478"/>
          <ac:spMkLst>
            <pc:docMk/>
            <pc:sldMk cId="1480686662" sldId="274"/>
            <ac:spMk id="3" creationId="{8D54660B-8F28-1B1D-5493-62C281685818}"/>
          </ac:spMkLst>
        </pc:spChg>
        <pc:graphicFrameChg chg="add mod">
          <ac:chgData name="Joe Keeper" userId="e6527ba60089be22" providerId="LiveId" clId="{449FAAF0-692D-49F9-9D4F-60DD7BABA31B}" dt="2023-01-18T18:04:27.123" v="702" actId="14100"/>
          <ac:graphicFrameMkLst>
            <pc:docMk/>
            <pc:sldMk cId="1480686662" sldId="274"/>
            <ac:graphicFrameMk id="4" creationId="{91D7973B-D308-7DE2-EBE6-9599EDC6A275}"/>
          </ac:graphicFrameMkLst>
        </pc:graphicFrameChg>
      </pc:sldChg>
      <pc:sldChg chg="addSp delSp modSp add mod">
        <pc:chgData name="Joe Keeper" userId="e6527ba60089be22" providerId="LiveId" clId="{449FAAF0-692D-49F9-9D4F-60DD7BABA31B}" dt="2023-01-18T18:24:57.232" v="1720" actId="26606"/>
        <pc:sldMkLst>
          <pc:docMk/>
          <pc:sldMk cId="2016985071" sldId="274"/>
        </pc:sldMkLst>
        <pc:spChg chg="del">
          <ac:chgData name="Joe Keeper" userId="e6527ba60089be22" providerId="LiveId" clId="{449FAAF0-692D-49F9-9D4F-60DD7BABA31B}" dt="2023-01-18T18:24:57.232" v="1720" actId="26606"/>
          <ac:spMkLst>
            <pc:docMk/>
            <pc:sldMk cId="2016985071" sldId="274"/>
            <ac:spMk id="24" creationId="{262ABC4B-37D8-4218-BDD8-6DF6A00C0C80}"/>
          </ac:spMkLst>
        </pc:spChg>
        <pc:picChg chg="add mod">
          <ac:chgData name="Joe Keeper" userId="e6527ba60089be22" providerId="LiveId" clId="{449FAAF0-692D-49F9-9D4F-60DD7BABA31B}" dt="2023-01-18T18:24:57.232" v="1720" actId="26606"/>
          <ac:picMkLst>
            <pc:docMk/>
            <pc:sldMk cId="2016985071" sldId="274"/>
            <ac:picMk id="3" creationId="{9690C846-B332-7B3C-2AD2-209CC8519426}"/>
          </ac:picMkLst>
        </pc:picChg>
        <pc:picChg chg="add mod">
          <ac:chgData name="Joe Keeper" userId="e6527ba60089be22" providerId="LiveId" clId="{449FAAF0-692D-49F9-9D4F-60DD7BABA31B}" dt="2023-01-18T18:24:57.232" v="1720" actId="26606"/>
          <ac:picMkLst>
            <pc:docMk/>
            <pc:sldMk cId="2016985071" sldId="274"/>
            <ac:picMk id="5" creationId="{89EB9142-D9A8-0744-DA0A-E817FC8B066D}"/>
          </ac:picMkLst>
        </pc:picChg>
        <pc:picChg chg="add mod">
          <ac:chgData name="Joe Keeper" userId="e6527ba60089be22" providerId="LiveId" clId="{449FAAF0-692D-49F9-9D4F-60DD7BABA31B}" dt="2023-01-18T18:24:57.232" v="1720" actId="26606"/>
          <ac:picMkLst>
            <pc:docMk/>
            <pc:sldMk cId="2016985071" sldId="274"/>
            <ac:picMk id="7" creationId="{AEF6278D-268B-2BEF-33A8-DE6228DD7351}"/>
          </ac:picMkLst>
        </pc:picChg>
        <pc:picChg chg="add mod">
          <ac:chgData name="Joe Keeper" userId="e6527ba60089be22" providerId="LiveId" clId="{449FAAF0-692D-49F9-9D4F-60DD7BABA31B}" dt="2023-01-18T18:24:57.232" v="1720" actId="26606"/>
          <ac:picMkLst>
            <pc:docMk/>
            <pc:sldMk cId="2016985071" sldId="274"/>
            <ac:picMk id="9" creationId="{DD7B1DFA-61B9-F37A-0550-E873F2552385}"/>
          </ac:picMkLst>
        </pc:picChg>
        <pc:picChg chg="del">
          <ac:chgData name="Joe Keeper" userId="e6527ba60089be22" providerId="LiveId" clId="{449FAAF0-692D-49F9-9D4F-60DD7BABA31B}" dt="2023-01-18T18:17:05.980" v="1710" actId="478"/>
          <ac:picMkLst>
            <pc:docMk/>
            <pc:sldMk cId="2016985071" sldId="274"/>
            <ac:picMk id="11" creationId="{F25382D0-0FD3-CF10-E876-663A79770564}"/>
          </ac:picMkLst>
        </pc:picChg>
        <pc:picChg chg="del">
          <ac:chgData name="Joe Keeper" userId="e6527ba60089be22" providerId="LiveId" clId="{449FAAF0-692D-49F9-9D4F-60DD7BABA31B}" dt="2023-01-18T18:17:05.980" v="1710" actId="478"/>
          <ac:picMkLst>
            <pc:docMk/>
            <pc:sldMk cId="2016985071" sldId="274"/>
            <ac:picMk id="13" creationId="{BD6B955F-53C6-2FD3-BADE-1AF5A2A9FF88}"/>
          </ac:picMkLst>
        </pc:picChg>
        <pc:picChg chg="del">
          <ac:chgData name="Joe Keeper" userId="e6527ba60089be22" providerId="LiveId" clId="{449FAAF0-692D-49F9-9D4F-60DD7BABA31B}" dt="2023-01-18T18:17:05.980" v="1710" actId="478"/>
          <ac:picMkLst>
            <pc:docMk/>
            <pc:sldMk cId="2016985071" sldId="274"/>
            <ac:picMk id="15" creationId="{F39B0A7F-5E3A-5C87-E8DF-2EB39EA06B92}"/>
          </ac:picMkLst>
        </pc:picChg>
      </pc:sldChg>
      <pc:sldChg chg="new del">
        <pc:chgData name="Joe Keeper" userId="e6527ba60089be22" providerId="LiveId" clId="{449FAAF0-692D-49F9-9D4F-60DD7BABA31B}" dt="2023-01-18T18:02:44.496" v="689" actId="680"/>
        <pc:sldMkLst>
          <pc:docMk/>
          <pc:sldMk cId="2615748306" sldId="274"/>
        </pc:sldMkLst>
      </pc:sldChg>
      <pc:sldChg chg="modSp add mod">
        <pc:chgData name="Joe Keeper" userId="e6527ba60089be22" providerId="LiveId" clId="{449FAAF0-692D-49F9-9D4F-60DD7BABA31B}" dt="2023-01-26T22:16:36.351" v="5914" actId="27107"/>
        <pc:sldMkLst>
          <pc:docMk/>
          <pc:sldMk cId="1628490597" sldId="275"/>
        </pc:sldMkLst>
        <pc:spChg chg="mod">
          <ac:chgData name="Joe Keeper" userId="e6527ba60089be22" providerId="LiveId" clId="{449FAAF0-692D-49F9-9D4F-60DD7BABA31B}" dt="2023-01-26T22:16:02.686" v="5908" actId="1076"/>
          <ac:spMkLst>
            <pc:docMk/>
            <pc:sldMk cId="1628490597" sldId="275"/>
            <ac:spMk id="2" creationId="{00000000-0000-0000-0000-000000000000}"/>
          </ac:spMkLst>
        </pc:spChg>
        <pc:spChg chg="mod">
          <ac:chgData name="Joe Keeper" userId="e6527ba60089be22" providerId="LiveId" clId="{449FAAF0-692D-49F9-9D4F-60DD7BABA31B}" dt="2023-01-26T22:16:29.542" v="5912" actId="27107"/>
          <ac:spMkLst>
            <pc:docMk/>
            <pc:sldMk cId="1628490597" sldId="275"/>
            <ac:spMk id="3" creationId="{00000000-0000-0000-0000-000000000000}"/>
          </ac:spMkLst>
        </pc:spChg>
        <pc:spChg chg="mod">
          <ac:chgData name="Joe Keeper" userId="e6527ba60089be22" providerId="LiveId" clId="{449FAAF0-692D-49F9-9D4F-60DD7BABA31B}" dt="2023-01-26T22:16:36.351" v="5914" actId="27107"/>
          <ac:spMkLst>
            <pc:docMk/>
            <pc:sldMk cId="1628490597" sldId="275"/>
            <ac:spMk id="4" creationId="{00000000-0000-0000-0000-000000000000}"/>
          </ac:spMkLst>
        </pc:spChg>
      </pc:sldChg>
      <pc:sldChg chg="add ord">
        <pc:chgData name="Joe Keeper" userId="e6527ba60089be22" providerId="LiveId" clId="{449FAAF0-692D-49F9-9D4F-60DD7BABA31B}" dt="2023-01-26T18:25:13.948" v="1785"/>
        <pc:sldMkLst>
          <pc:docMk/>
          <pc:sldMk cId="4240549998" sldId="276"/>
        </pc:sldMkLst>
      </pc:sldChg>
      <pc:sldChg chg="modSp add mod">
        <pc:chgData name="Joe Keeper" userId="e6527ba60089be22" providerId="LiveId" clId="{449FAAF0-692D-49F9-9D4F-60DD7BABA31B}" dt="2023-01-26T22:16:56.515" v="5917" actId="255"/>
        <pc:sldMkLst>
          <pc:docMk/>
          <pc:sldMk cId="1899045941" sldId="277"/>
        </pc:sldMkLst>
        <pc:spChg chg="mod">
          <ac:chgData name="Joe Keeper" userId="e6527ba60089be22" providerId="LiveId" clId="{449FAAF0-692D-49F9-9D4F-60DD7BABA31B}" dt="2023-01-26T22:16:56.515" v="5917" actId="255"/>
          <ac:spMkLst>
            <pc:docMk/>
            <pc:sldMk cId="1899045941" sldId="277"/>
            <ac:spMk id="20" creationId="{FD9D5981-E616-739B-56F9-F3A968A7C757}"/>
          </ac:spMkLst>
        </pc:spChg>
      </pc:sldChg>
      <pc:sldChg chg="modSp add mod replId">
        <pc:chgData name="Joe Keeper" userId="e6527ba60089be22" providerId="LiveId" clId="{449FAAF0-692D-49F9-9D4F-60DD7BABA31B}" dt="2023-01-26T22:17:31.649" v="5924" actId="20577"/>
        <pc:sldMkLst>
          <pc:docMk/>
          <pc:sldMk cId="1841960648" sldId="278"/>
        </pc:sldMkLst>
        <pc:spChg chg="mod">
          <ac:chgData name="Joe Keeper" userId="e6527ba60089be22" providerId="LiveId" clId="{449FAAF0-692D-49F9-9D4F-60DD7BABA31B}" dt="2023-01-26T22:17:31.649" v="5924" actId="20577"/>
          <ac:spMkLst>
            <pc:docMk/>
            <pc:sldMk cId="1841960648" sldId="278"/>
            <ac:spMk id="5" creationId="{C4FE6BA8-E55C-1E9C-274C-131198630620}"/>
          </ac:spMkLst>
        </pc:spChg>
        <pc:picChg chg="mod">
          <ac:chgData name="Joe Keeper" userId="e6527ba60089be22" providerId="LiveId" clId="{449FAAF0-692D-49F9-9D4F-60DD7BABA31B}" dt="2023-01-26T22:17:09.884" v="5919" actId="14100"/>
          <ac:picMkLst>
            <pc:docMk/>
            <pc:sldMk cId="1841960648" sldId="278"/>
            <ac:picMk id="18" creationId="{943AC0E7-D7AD-7C06-D3A5-DEC23DBD3C57}"/>
          </ac:picMkLst>
        </pc:picChg>
      </pc:sldChg>
      <pc:sldChg chg="delSp modSp add mod">
        <pc:chgData name="Joe Keeper" userId="e6527ba60089be22" providerId="LiveId" clId="{449FAAF0-692D-49F9-9D4F-60DD7BABA31B}" dt="2023-01-26T23:06:08.422" v="5982" actId="1076"/>
        <pc:sldMkLst>
          <pc:docMk/>
          <pc:sldMk cId="582497444" sldId="279"/>
        </pc:sldMkLst>
        <pc:spChg chg="mod">
          <ac:chgData name="Joe Keeper" userId="e6527ba60089be22" providerId="LiveId" clId="{449FAAF0-692D-49F9-9D4F-60DD7BABA31B}" dt="2023-01-26T22:18:17.037" v="5931" actId="121"/>
          <ac:spMkLst>
            <pc:docMk/>
            <pc:sldMk cId="582497444" sldId="279"/>
            <ac:spMk id="3" creationId="{00000000-0000-0000-0000-000000000000}"/>
          </ac:spMkLst>
        </pc:spChg>
        <pc:spChg chg="mod">
          <ac:chgData name="Joe Keeper" userId="e6527ba60089be22" providerId="LiveId" clId="{449FAAF0-692D-49F9-9D4F-60DD7BABA31B}" dt="2023-01-26T23:06:08.422" v="5982" actId="1076"/>
          <ac:spMkLst>
            <pc:docMk/>
            <pc:sldMk cId="582497444" sldId="279"/>
            <ac:spMk id="4" creationId="{00000000-0000-0000-0000-000000000000}"/>
          </ac:spMkLst>
        </pc:spChg>
        <pc:spChg chg="mod">
          <ac:chgData name="Joe Keeper" userId="e6527ba60089be22" providerId="LiveId" clId="{449FAAF0-692D-49F9-9D4F-60DD7BABA31B}" dt="2023-01-26T22:18:09.730" v="5928" actId="1076"/>
          <ac:spMkLst>
            <pc:docMk/>
            <pc:sldMk cId="582497444" sldId="279"/>
            <ac:spMk id="5" creationId="{00000000-0000-0000-0000-000000000000}"/>
          </ac:spMkLst>
        </pc:spChg>
        <pc:picChg chg="del">
          <ac:chgData name="Joe Keeper" userId="e6527ba60089be22" providerId="LiveId" clId="{449FAAF0-692D-49F9-9D4F-60DD7BABA31B}" dt="2023-01-26T20:09:44.329" v="3711" actId="478"/>
          <ac:picMkLst>
            <pc:docMk/>
            <pc:sldMk cId="582497444" sldId="279"/>
            <ac:picMk id="12" creationId="{C5D05B93-2E5D-0D16-9C38-FE574675F408}"/>
          </ac:picMkLst>
        </pc:picChg>
        <pc:picChg chg="mod">
          <ac:chgData name="Joe Keeper" userId="e6527ba60089be22" providerId="LiveId" clId="{449FAAF0-692D-49F9-9D4F-60DD7BABA31B}" dt="2023-01-26T23:06:03.321" v="5981" actId="14100"/>
          <ac:picMkLst>
            <pc:docMk/>
            <pc:sldMk cId="582497444" sldId="279"/>
            <ac:picMk id="14" creationId="{12D1E33B-C3ED-6B5E-09A4-8C31A833D5FF}"/>
          </ac:picMkLst>
        </pc:picChg>
      </pc:sldChg>
      <pc:sldChg chg="addSp delSp modSp add mod replId">
        <pc:chgData name="Joe Keeper" userId="e6527ba60089be22" providerId="LiveId" clId="{449FAAF0-692D-49F9-9D4F-60DD7BABA31B}" dt="2023-01-26T20:12:59.932" v="3724" actId="26606"/>
        <pc:sldMkLst>
          <pc:docMk/>
          <pc:sldMk cId="886843588" sldId="280"/>
        </pc:sldMkLst>
        <pc:spChg chg="del">
          <ac:chgData name="Joe Keeper" userId="e6527ba60089be22" providerId="LiveId" clId="{449FAAF0-692D-49F9-9D4F-60DD7BABA31B}" dt="2023-01-26T20:12:59.932" v="3724" actId="26606"/>
          <ac:spMkLst>
            <pc:docMk/>
            <pc:sldMk cId="886843588" sldId="280"/>
            <ac:spMk id="24" creationId="{262ABC4B-37D8-4218-BDD8-6DF6A00C0C80}"/>
          </ac:spMkLst>
        </pc:spChg>
        <pc:spChg chg="add">
          <ac:chgData name="Joe Keeper" userId="e6527ba60089be22" providerId="LiveId" clId="{449FAAF0-692D-49F9-9D4F-60DD7BABA31B}" dt="2023-01-26T20:12:59.932" v="3724" actId="26606"/>
          <ac:spMkLst>
            <pc:docMk/>
            <pc:sldMk cId="886843588" sldId="280"/>
            <ac:spMk id="29" creationId="{42A4FC2C-047E-45A5-965D-8E1E3BF09BC6}"/>
          </ac:spMkLst>
        </pc:spChg>
        <pc:picChg chg="mod">
          <ac:chgData name="Joe Keeper" userId="e6527ba60089be22" providerId="LiveId" clId="{449FAAF0-692D-49F9-9D4F-60DD7BABA31B}" dt="2023-01-26T20:12:59.932" v="3724" actId="26606"/>
          <ac:picMkLst>
            <pc:docMk/>
            <pc:sldMk cId="886843588" sldId="280"/>
            <ac:picMk id="11" creationId="{F25382D0-0FD3-CF10-E876-663A79770564}"/>
          </ac:picMkLst>
        </pc:picChg>
        <pc:picChg chg="mod">
          <ac:chgData name="Joe Keeper" userId="e6527ba60089be22" providerId="LiveId" clId="{449FAAF0-692D-49F9-9D4F-60DD7BABA31B}" dt="2023-01-26T20:12:59.932" v="3724" actId="26606"/>
          <ac:picMkLst>
            <pc:docMk/>
            <pc:sldMk cId="886843588" sldId="280"/>
            <ac:picMk id="13" creationId="{BD6B955F-53C6-2FD3-BADE-1AF5A2A9FF88}"/>
          </ac:picMkLst>
        </pc:picChg>
        <pc:picChg chg="mod ord">
          <ac:chgData name="Joe Keeper" userId="e6527ba60089be22" providerId="LiveId" clId="{449FAAF0-692D-49F9-9D4F-60DD7BABA31B}" dt="2023-01-26T20:12:59.932" v="3724" actId="26606"/>
          <ac:picMkLst>
            <pc:docMk/>
            <pc:sldMk cId="886843588" sldId="280"/>
            <ac:picMk id="15" creationId="{F39B0A7F-5E3A-5C87-E8DF-2EB39EA06B92}"/>
          </ac:picMkLst>
        </pc:picChg>
      </pc:sldChg>
      <pc:sldChg chg="add del replId">
        <pc:chgData name="Joe Keeper" userId="e6527ba60089be22" providerId="LiveId" clId="{449FAAF0-692D-49F9-9D4F-60DD7BABA31B}" dt="2023-01-26T20:13:13.689" v="3725" actId="2696"/>
        <pc:sldMkLst>
          <pc:docMk/>
          <pc:sldMk cId="2387366142" sldId="281"/>
        </pc:sldMkLst>
      </pc:sldChg>
      <pc:sldChg chg="addSp delSp modSp add mod replId">
        <pc:chgData name="Joe Keeper" userId="e6527ba60089be22" providerId="LiveId" clId="{449FAAF0-692D-49F9-9D4F-60DD7BABA31B}" dt="2023-01-26T22:19:47.003" v="5941" actId="255"/>
        <pc:sldMkLst>
          <pc:docMk/>
          <pc:sldMk cId="729825705" sldId="282"/>
        </pc:sldMkLst>
        <pc:spChg chg="del">
          <ac:chgData name="Joe Keeper" userId="e6527ba60089be22" providerId="LiveId" clId="{449FAAF0-692D-49F9-9D4F-60DD7BABA31B}" dt="2023-01-26T21:53:27.736" v="4633" actId="478"/>
          <ac:spMkLst>
            <pc:docMk/>
            <pc:sldMk cId="729825705" sldId="282"/>
            <ac:spMk id="9" creationId="{00000000-0000-0000-0000-000000000000}"/>
          </ac:spMkLst>
        </pc:spChg>
        <pc:spChg chg="mod">
          <ac:chgData name="Joe Keeper" userId="e6527ba60089be22" providerId="LiveId" clId="{449FAAF0-692D-49F9-9D4F-60DD7BABA31B}" dt="2023-01-26T22:19:47.003" v="5941" actId="255"/>
          <ac:spMkLst>
            <pc:docMk/>
            <pc:sldMk cId="729825705" sldId="282"/>
            <ac:spMk id="20" creationId="{FD9D5981-E616-739B-56F9-F3A968A7C757}"/>
          </ac:spMkLst>
        </pc:spChg>
        <pc:picChg chg="add mod">
          <ac:chgData name="Joe Keeper" userId="e6527ba60089be22" providerId="LiveId" clId="{449FAAF0-692D-49F9-9D4F-60DD7BABA31B}" dt="2023-01-26T21:15:08.633" v="4443" actId="1076"/>
          <ac:picMkLst>
            <pc:docMk/>
            <pc:sldMk cId="729825705" sldId="282"/>
            <ac:picMk id="5" creationId="{47274E2C-B68A-D6C1-BF11-8F45BB0BB540}"/>
          </ac:picMkLst>
        </pc:picChg>
        <pc:picChg chg="del">
          <ac:chgData name="Joe Keeper" userId="e6527ba60089be22" providerId="LiveId" clId="{449FAAF0-692D-49F9-9D4F-60DD7BABA31B}" dt="2023-01-26T21:15:00.102" v="4440" actId="478"/>
          <ac:picMkLst>
            <pc:docMk/>
            <pc:sldMk cId="729825705" sldId="282"/>
            <ac:picMk id="16" creationId="{0C43995A-2659-9626-0E8D-4D7FBE1CC0B6}"/>
          </ac:picMkLst>
        </pc:picChg>
      </pc:sldChg>
      <pc:sldChg chg="addSp delSp modSp add mod replId">
        <pc:chgData name="Joe Keeper" userId="e6527ba60089be22" providerId="LiveId" clId="{449FAAF0-692D-49F9-9D4F-60DD7BABA31B}" dt="2023-01-26T23:04:53.100" v="5972" actId="478"/>
        <pc:sldMkLst>
          <pc:docMk/>
          <pc:sldMk cId="1307837085" sldId="283"/>
        </pc:sldMkLst>
        <pc:spChg chg="del">
          <ac:chgData name="Joe Keeper" userId="e6527ba60089be22" providerId="LiveId" clId="{449FAAF0-692D-49F9-9D4F-60DD7BABA31B}" dt="2023-01-26T23:04:53.100" v="5972" actId="478"/>
          <ac:spMkLst>
            <pc:docMk/>
            <pc:sldMk cId="1307837085" sldId="283"/>
            <ac:spMk id="4" creationId="{00000000-0000-0000-0000-000000000000}"/>
          </ac:spMkLst>
        </pc:spChg>
        <pc:spChg chg="mod">
          <ac:chgData name="Joe Keeper" userId="e6527ba60089be22" providerId="LiveId" clId="{449FAAF0-692D-49F9-9D4F-60DD7BABA31B}" dt="2023-01-26T22:20:21.492" v="5947" actId="255"/>
          <ac:spMkLst>
            <pc:docMk/>
            <pc:sldMk cId="1307837085" sldId="283"/>
            <ac:spMk id="5" creationId="{C4FE6BA8-E55C-1E9C-274C-131198630620}"/>
          </ac:spMkLst>
        </pc:spChg>
        <pc:spChg chg="del">
          <ac:chgData name="Joe Keeper" userId="e6527ba60089be22" providerId="LiveId" clId="{449FAAF0-692D-49F9-9D4F-60DD7BABA31B}" dt="2023-01-26T23:04:49.566" v="5971" actId="478"/>
          <ac:spMkLst>
            <pc:docMk/>
            <pc:sldMk cId="1307837085" sldId="283"/>
            <ac:spMk id="9" creationId="{00000000-0000-0000-0000-000000000000}"/>
          </ac:spMkLst>
        </pc:spChg>
        <pc:picChg chg="add del mod">
          <ac:chgData name="Joe Keeper" userId="e6527ba60089be22" providerId="LiveId" clId="{449FAAF0-692D-49F9-9D4F-60DD7BABA31B}" dt="2023-01-26T21:20:01.143" v="4456" actId="478"/>
          <ac:picMkLst>
            <pc:docMk/>
            <pc:sldMk cId="1307837085" sldId="283"/>
            <ac:picMk id="6" creationId="{DA81AF80-0196-842D-75D6-0FF6ADC51755}"/>
          </ac:picMkLst>
        </pc:picChg>
        <pc:picChg chg="add mod">
          <ac:chgData name="Joe Keeper" userId="e6527ba60089be22" providerId="LiveId" clId="{449FAAF0-692D-49F9-9D4F-60DD7BABA31B}" dt="2023-01-26T23:04:46.208" v="5970" actId="14100"/>
          <ac:picMkLst>
            <pc:docMk/>
            <pc:sldMk cId="1307837085" sldId="283"/>
            <ac:picMk id="8" creationId="{68A32C82-F3FD-9E2C-0794-30AF6F70DA65}"/>
          </ac:picMkLst>
        </pc:picChg>
        <pc:picChg chg="del">
          <ac:chgData name="Joe Keeper" userId="e6527ba60089be22" providerId="LiveId" clId="{449FAAF0-692D-49F9-9D4F-60DD7BABA31B}" dt="2023-01-26T21:15:39.158" v="4445" actId="478"/>
          <ac:picMkLst>
            <pc:docMk/>
            <pc:sldMk cId="1307837085" sldId="283"/>
            <ac:picMk id="18" creationId="{943AC0E7-D7AD-7C06-D3A5-DEC23DBD3C57}"/>
          </ac:picMkLst>
        </pc:picChg>
      </pc:sldChg>
      <pc:sldChg chg="delSp modSp add mod setBg">
        <pc:chgData name="Joe Keeper" userId="e6527ba60089be22" providerId="LiveId" clId="{449FAAF0-692D-49F9-9D4F-60DD7BABA31B}" dt="2023-01-26T21:41:42.383" v="4491" actId="14100"/>
        <pc:sldMkLst>
          <pc:docMk/>
          <pc:sldMk cId="433738252" sldId="284"/>
        </pc:sldMkLst>
        <pc:spChg chg="mod">
          <ac:chgData name="Joe Keeper" userId="e6527ba60089be22" providerId="LiveId" clId="{449FAAF0-692D-49F9-9D4F-60DD7BABA31B}" dt="2023-01-26T20:14:43.389" v="3782" actId="1076"/>
          <ac:spMkLst>
            <pc:docMk/>
            <pc:sldMk cId="433738252" sldId="284"/>
            <ac:spMk id="2" creationId="{00000000-0000-0000-0000-000000000000}"/>
          </ac:spMkLst>
        </pc:spChg>
        <pc:spChg chg="mod">
          <ac:chgData name="Joe Keeper" userId="e6527ba60089be22" providerId="LiveId" clId="{449FAAF0-692D-49F9-9D4F-60DD7BABA31B}" dt="2023-01-26T21:39:02.677" v="4479" actId="1076"/>
          <ac:spMkLst>
            <pc:docMk/>
            <pc:sldMk cId="433738252" sldId="284"/>
            <ac:spMk id="3" creationId="{00000000-0000-0000-0000-000000000000}"/>
          </ac:spMkLst>
        </pc:spChg>
        <pc:spChg chg="del mod">
          <ac:chgData name="Joe Keeper" userId="e6527ba60089be22" providerId="LiveId" clId="{449FAAF0-692D-49F9-9D4F-60DD7BABA31B}" dt="2023-01-26T21:22:33.421" v="4476" actId="478"/>
          <ac:spMkLst>
            <pc:docMk/>
            <pc:sldMk cId="433738252" sldId="284"/>
            <ac:spMk id="4" creationId="{00000000-0000-0000-0000-000000000000}"/>
          </ac:spMkLst>
        </pc:spChg>
        <pc:picChg chg="del">
          <ac:chgData name="Joe Keeper" userId="e6527ba60089be22" providerId="LiveId" clId="{449FAAF0-692D-49F9-9D4F-60DD7BABA31B}" dt="2023-01-26T20:13:49.456" v="3779" actId="478"/>
          <ac:picMkLst>
            <pc:docMk/>
            <pc:sldMk cId="433738252" sldId="284"/>
            <ac:picMk id="12" creationId="{C5D05B93-2E5D-0D16-9C38-FE574675F408}"/>
          </ac:picMkLst>
        </pc:picChg>
        <pc:picChg chg="mod">
          <ac:chgData name="Joe Keeper" userId="e6527ba60089be22" providerId="LiveId" clId="{449FAAF0-692D-49F9-9D4F-60DD7BABA31B}" dt="2023-01-26T21:41:42.383" v="4491" actId="14100"/>
          <ac:picMkLst>
            <pc:docMk/>
            <pc:sldMk cId="433738252" sldId="284"/>
            <ac:picMk id="14" creationId="{12D1E33B-C3ED-6B5E-09A4-8C31A833D5FF}"/>
          </ac:picMkLst>
        </pc:picChg>
      </pc:sldChg>
      <pc:sldChg chg="addSp delSp modSp add mod replId">
        <pc:chgData name="Joe Keeper" userId="e6527ba60089be22" providerId="LiveId" clId="{449FAAF0-692D-49F9-9D4F-60DD7BABA31B}" dt="2023-01-26T21:50:20.050" v="4503" actId="26606"/>
        <pc:sldMkLst>
          <pc:docMk/>
          <pc:sldMk cId="1288077399" sldId="285"/>
        </pc:sldMkLst>
        <pc:spChg chg="del">
          <ac:chgData name="Joe Keeper" userId="e6527ba60089be22" providerId="LiveId" clId="{449FAAF0-692D-49F9-9D4F-60DD7BABA31B}" dt="2023-01-26T20:19:59.881" v="3875" actId="26606"/>
          <ac:spMkLst>
            <pc:docMk/>
            <pc:sldMk cId="1288077399" sldId="285"/>
            <ac:spMk id="24" creationId="{262ABC4B-37D8-4218-BDD8-6DF6A00C0C80}"/>
          </ac:spMkLst>
        </pc:spChg>
        <pc:spChg chg="add del">
          <ac:chgData name="Joe Keeper" userId="e6527ba60089be22" providerId="LiveId" clId="{449FAAF0-692D-49F9-9D4F-60DD7BABA31B}" dt="2023-01-26T21:48:33.761" v="4496" actId="26606"/>
          <ac:spMkLst>
            <pc:docMk/>
            <pc:sldMk cId="1288077399" sldId="285"/>
            <ac:spMk id="29" creationId="{806692FB-8FCB-4B46-A077-B6132E789B12}"/>
          </ac:spMkLst>
        </pc:spChg>
        <pc:spChg chg="add del">
          <ac:chgData name="Joe Keeper" userId="e6527ba60089be22" providerId="LiveId" clId="{449FAAF0-692D-49F9-9D4F-60DD7BABA31B}" dt="2023-01-26T21:48:33.761" v="4496" actId="26606"/>
          <ac:spMkLst>
            <pc:docMk/>
            <pc:sldMk cId="1288077399" sldId="285"/>
            <ac:spMk id="31" creationId="{00FC960A-022A-4742-832C-FCE8ABEABA62}"/>
          </ac:spMkLst>
        </pc:spChg>
        <pc:spChg chg="add del">
          <ac:chgData name="Joe Keeper" userId="e6527ba60089be22" providerId="LiveId" clId="{449FAAF0-692D-49F9-9D4F-60DD7BABA31B}" dt="2023-01-26T21:49:05.736" v="4498" actId="26606"/>
          <ac:spMkLst>
            <pc:docMk/>
            <pc:sldMk cId="1288077399" sldId="285"/>
            <ac:spMk id="36" creationId="{42A4FC2C-047E-45A5-965D-8E1E3BF09BC6}"/>
          </ac:spMkLst>
        </pc:spChg>
        <pc:spChg chg="add del">
          <ac:chgData name="Joe Keeper" userId="e6527ba60089be22" providerId="LiveId" clId="{449FAAF0-692D-49F9-9D4F-60DD7BABA31B}" dt="2023-01-26T21:50:20.050" v="4503" actId="26606"/>
          <ac:spMkLst>
            <pc:docMk/>
            <pc:sldMk cId="1288077399" sldId="285"/>
            <ac:spMk id="41" creationId="{262ABC4B-37D8-4218-BDD8-6DF6A00C0C80}"/>
          </ac:spMkLst>
        </pc:spChg>
        <pc:spChg chg="add">
          <ac:chgData name="Joe Keeper" userId="e6527ba60089be22" providerId="LiveId" clId="{449FAAF0-692D-49F9-9D4F-60DD7BABA31B}" dt="2023-01-26T21:50:20.050" v="4503" actId="26606"/>
          <ac:spMkLst>
            <pc:docMk/>
            <pc:sldMk cId="1288077399" sldId="285"/>
            <ac:spMk id="46" creationId="{42A4FC2C-047E-45A5-965D-8E1E3BF09BC6}"/>
          </ac:spMkLst>
        </pc:spChg>
        <pc:picChg chg="mod ord">
          <ac:chgData name="Joe Keeper" userId="e6527ba60089be22" providerId="LiveId" clId="{449FAAF0-692D-49F9-9D4F-60DD7BABA31B}" dt="2023-01-26T21:50:20.050" v="4503" actId="26606"/>
          <ac:picMkLst>
            <pc:docMk/>
            <pc:sldMk cId="1288077399" sldId="285"/>
            <ac:picMk id="11" creationId="{F25382D0-0FD3-CF10-E876-663A79770564}"/>
          </ac:picMkLst>
        </pc:picChg>
        <pc:picChg chg="mod">
          <ac:chgData name="Joe Keeper" userId="e6527ba60089be22" providerId="LiveId" clId="{449FAAF0-692D-49F9-9D4F-60DD7BABA31B}" dt="2023-01-26T21:50:20.050" v="4503" actId="26606"/>
          <ac:picMkLst>
            <pc:docMk/>
            <pc:sldMk cId="1288077399" sldId="285"/>
            <ac:picMk id="13" creationId="{BD6B955F-53C6-2FD3-BADE-1AF5A2A9FF88}"/>
          </ac:picMkLst>
        </pc:picChg>
        <pc:picChg chg="mod ord">
          <ac:chgData name="Joe Keeper" userId="e6527ba60089be22" providerId="LiveId" clId="{449FAAF0-692D-49F9-9D4F-60DD7BABA31B}" dt="2023-01-26T21:50:20.050" v="4503" actId="26606"/>
          <ac:picMkLst>
            <pc:docMk/>
            <pc:sldMk cId="1288077399" sldId="285"/>
            <ac:picMk id="15" creationId="{F39B0A7F-5E3A-5C87-E8DF-2EB39EA06B92}"/>
          </ac:picMkLst>
        </pc:picChg>
      </pc:sldChg>
      <pc:sldChg chg="addSp delSp modSp add mod replId">
        <pc:chgData name="Joe Keeper" userId="e6527ba60089be22" providerId="LiveId" clId="{449FAAF0-692D-49F9-9D4F-60DD7BABA31B}" dt="2023-01-26T20:22:08.830" v="3881" actId="26606"/>
        <pc:sldMkLst>
          <pc:docMk/>
          <pc:sldMk cId="3408634997" sldId="286"/>
        </pc:sldMkLst>
        <pc:spChg chg="add">
          <ac:chgData name="Joe Keeper" userId="e6527ba60089be22" providerId="LiveId" clId="{449FAAF0-692D-49F9-9D4F-60DD7BABA31B}" dt="2023-01-26T20:22:08.830" v="3881" actId="26606"/>
          <ac:spMkLst>
            <pc:docMk/>
            <pc:sldMk cId="3408634997" sldId="286"/>
            <ac:spMk id="14" creationId="{42A4FC2C-047E-45A5-965D-8E1E3BF09BC6}"/>
          </ac:spMkLst>
        </pc:spChg>
        <pc:picChg chg="mod ord">
          <ac:chgData name="Joe Keeper" userId="e6527ba60089be22" providerId="LiveId" clId="{449FAAF0-692D-49F9-9D4F-60DD7BABA31B}" dt="2023-01-26T20:22:08.830" v="3881" actId="26606"/>
          <ac:picMkLst>
            <pc:docMk/>
            <pc:sldMk cId="3408634997" sldId="286"/>
            <ac:picMk id="3" creationId="{9690C846-B332-7B3C-2AD2-209CC8519426}"/>
          </ac:picMkLst>
        </pc:picChg>
        <pc:picChg chg="mod">
          <ac:chgData name="Joe Keeper" userId="e6527ba60089be22" providerId="LiveId" clId="{449FAAF0-692D-49F9-9D4F-60DD7BABA31B}" dt="2023-01-26T20:22:08.830" v="3881" actId="26606"/>
          <ac:picMkLst>
            <pc:docMk/>
            <pc:sldMk cId="3408634997" sldId="286"/>
            <ac:picMk id="5" creationId="{89EB9142-D9A8-0744-DA0A-E817FC8B066D}"/>
          </ac:picMkLst>
        </pc:picChg>
        <pc:picChg chg="del mod">
          <ac:chgData name="Joe Keeper" userId="e6527ba60089be22" providerId="LiveId" clId="{449FAAF0-692D-49F9-9D4F-60DD7BABA31B}" dt="2023-01-26T20:22:02.811" v="3880" actId="478"/>
          <ac:picMkLst>
            <pc:docMk/>
            <pc:sldMk cId="3408634997" sldId="286"/>
            <ac:picMk id="7" creationId="{AEF6278D-268B-2BEF-33A8-DE6228DD7351}"/>
          </ac:picMkLst>
        </pc:picChg>
        <pc:picChg chg="mod">
          <ac:chgData name="Joe Keeper" userId="e6527ba60089be22" providerId="LiveId" clId="{449FAAF0-692D-49F9-9D4F-60DD7BABA31B}" dt="2023-01-26T20:22:08.830" v="3881" actId="26606"/>
          <ac:picMkLst>
            <pc:docMk/>
            <pc:sldMk cId="3408634997" sldId="286"/>
            <ac:picMk id="9" creationId="{DD7B1DFA-61B9-F37A-0550-E873F2552385}"/>
          </ac:picMkLst>
        </pc:picChg>
      </pc:sldChg>
      <pc:sldChg chg="addSp delSp modSp add mod replId">
        <pc:chgData name="Joe Keeper" userId="e6527ba60089be22" providerId="LiveId" clId="{449FAAF0-692D-49F9-9D4F-60DD7BABA31B}" dt="2023-01-26T22:21:17.857" v="5956" actId="1076"/>
        <pc:sldMkLst>
          <pc:docMk/>
          <pc:sldMk cId="481121163" sldId="287"/>
        </pc:sldMkLst>
        <pc:spChg chg="mod">
          <ac:chgData name="Joe Keeper" userId="e6527ba60089be22" providerId="LiveId" clId="{449FAAF0-692D-49F9-9D4F-60DD7BABA31B}" dt="2023-01-26T22:21:15.028" v="5955" actId="1076"/>
          <ac:spMkLst>
            <pc:docMk/>
            <pc:sldMk cId="481121163" sldId="287"/>
            <ac:spMk id="20" creationId="{FD9D5981-E616-739B-56F9-F3A968A7C757}"/>
          </ac:spMkLst>
        </pc:spChg>
        <pc:picChg chg="add mod">
          <ac:chgData name="Joe Keeper" userId="e6527ba60089be22" providerId="LiveId" clId="{449FAAF0-692D-49F9-9D4F-60DD7BABA31B}" dt="2023-01-26T22:21:17.857" v="5956" actId="1076"/>
          <ac:picMkLst>
            <pc:docMk/>
            <pc:sldMk cId="481121163" sldId="287"/>
            <ac:picMk id="5" creationId="{C240C506-B6F4-3A2E-E054-B524182E122F}"/>
          </ac:picMkLst>
        </pc:picChg>
        <pc:picChg chg="del">
          <ac:chgData name="Joe Keeper" userId="e6527ba60089be22" providerId="LiveId" clId="{449FAAF0-692D-49F9-9D4F-60DD7BABA31B}" dt="2023-01-26T21:20:58.585" v="4461" actId="478"/>
          <ac:picMkLst>
            <pc:docMk/>
            <pc:sldMk cId="481121163" sldId="287"/>
            <ac:picMk id="16" creationId="{0C43995A-2659-9626-0E8D-4D7FBE1CC0B6}"/>
          </ac:picMkLst>
        </pc:picChg>
      </pc:sldChg>
      <pc:sldChg chg="addSp delSp modSp add mod replId">
        <pc:chgData name="Joe Keeper" userId="e6527ba60089be22" providerId="LiveId" clId="{449FAAF0-692D-49F9-9D4F-60DD7BABA31B}" dt="2023-01-26T22:21:43.901" v="5964" actId="255"/>
        <pc:sldMkLst>
          <pc:docMk/>
          <pc:sldMk cId="640474316" sldId="288"/>
        </pc:sldMkLst>
        <pc:spChg chg="mod">
          <ac:chgData name="Joe Keeper" userId="e6527ba60089be22" providerId="LiveId" clId="{449FAAF0-692D-49F9-9D4F-60DD7BABA31B}" dt="2023-01-26T22:21:43.901" v="5964" actId="255"/>
          <ac:spMkLst>
            <pc:docMk/>
            <pc:sldMk cId="640474316" sldId="288"/>
            <ac:spMk id="5" creationId="{C4FE6BA8-E55C-1E9C-274C-131198630620}"/>
          </ac:spMkLst>
        </pc:spChg>
        <pc:picChg chg="add mod">
          <ac:chgData name="Joe Keeper" userId="e6527ba60089be22" providerId="LiveId" clId="{449FAAF0-692D-49F9-9D4F-60DD7BABA31B}" dt="2023-01-26T21:21:39.234" v="4470" actId="1076"/>
          <ac:picMkLst>
            <pc:docMk/>
            <pc:sldMk cId="640474316" sldId="288"/>
            <ac:picMk id="6" creationId="{F0CBE28A-0A20-3CA1-0013-FCD2F3CAF414}"/>
          </ac:picMkLst>
        </pc:picChg>
        <pc:picChg chg="del">
          <ac:chgData name="Joe Keeper" userId="e6527ba60089be22" providerId="LiveId" clId="{449FAAF0-692D-49F9-9D4F-60DD7BABA31B}" dt="2023-01-26T21:21:27.252" v="4465" actId="478"/>
          <ac:picMkLst>
            <pc:docMk/>
            <pc:sldMk cId="640474316" sldId="288"/>
            <ac:picMk id="18" creationId="{943AC0E7-D7AD-7C06-D3A5-DEC23DBD3C57}"/>
          </ac:picMkLst>
        </pc:picChg>
      </pc:sldChg>
      <pc:sldChg chg="addSp delSp modSp add mod">
        <pc:chgData name="Joe Keeper" userId="e6527ba60089be22" providerId="LiveId" clId="{449FAAF0-692D-49F9-9D4F-60DD7BABA31B}" dt="2023-01-26T23:05:46.675" v="5980" actId="1076"/>
        <pc:sldMkLst>
          <pc:docMk/>
          <pc:sldMk cId="3472052194" sldId="289"/>
        </pc:sldMkLst>
        <pc:spChg chg="mod">
          <ac:chgData name="Joe Keeper" userId="e6527ba60089be22" providerId="LiveId" clId="{449FAAF0-692D-49F9-9D4F-60DD7BABA31B}" dt="2023-01-26T20:18:22.380" v="3869" actId="1076"/>
          <ac:spMkLst>
            <pc:docMk/>
            <pc:sldMk cId="3472052194" sldId="289"/>
            <ac:spMk id="2" creationId="{00000000-0000-0000-0000-000000000000}"/>
          </ac:spMkLst>
        </pc:spChg>
        <pc:spChg chg="mod">
          <ac:chgData name="Joe Keeper" userId="e6527ba60089be22" providerId="LiveId" clId="{449FAAF0-692D-49F9-9D4F-60DD7BABA31B}" dt="2023-01-26T23:05:43.947" v="5979" actId="1076"/>
          <ac:spMkLst>
            <pc:docMk/>
            <pc:sldMk cId="3472052194" sldId="289"/>
            <ac:spMk id="3" creationId="{00000000-0000-0000-0000-000000000000}"/>
          </ac:spMkLst>
        </pc:spChg>
        <pc:spChg chg="mod">
          <ac:chgData name="Joe Keeper" userId="e6527ba60089be22" providerId="LiveId" clId="{449FAAF0-692D-49F9-9D4F-60DD7BABA31B}" dt="2023-01-26T23:05:16.313" v="5977" actId="1076"/>
          <ac:spMkLst>
            <pc:docMk/>
            <pc:sldMk cId="3472052194" sldId="289"/>
            <ac:spMk id="4" creationId="{00000000-0000-0000-0000-000000000000}"/>
          </ac:spMkLst>
        </pc:spChg>
        <pc:spChg chg="mod">
          <ac:chgData name="Joe Keeper" userId="e6527ba60089be22" providerId="LiveId" clId="{449FAAF0-692D-49F9-9D4F-60DD7BABA31B}" dt="2023-01-26T23:05:46.675" v="5980" actId="1076"/>
          <ac:spMkLst>
            <pc:docMk/>
            <pc:sldMk cId="3472052194" sldId="289"/>
            <ac:spMk id="5" creationId="{00000000-0000-0000-0000-000000000000}"/>
          </ac:spMkLst>
        </pc:spChg>
        <pc:picChg chg="add mod">
          <ac:chgData name="Joe Keeper" userId="e6527ba60089be22" providerId="LiveId" clId="{449FAAF0-692D-49F9-9D4F-60DD7BABA31B}" dt="2023-01-26T23:05:40.677" v="5978" actId="1076"/>
          <ac:picMkLst>
            <pc:docMk/>
            <pc:sldMk cId="3472052194" sldId="289"/>
            <ac:picMk id="7" creationId="{73A9D8C3-3840-0F6E-9E3A-18AA5315F8FD}"/>
          </ac:picMkLst>
        </pc:picChg>
        <pc:picChg chg="del">
          <ac:chgData name="Joe Keeper" userId="e6527ba60089be22" providerId="LiveId" clId="{449FAAF0-692D-49F9-9D4F-60DD7BABA31B}" dt="2023-01-26T20:16:20.371" v="3825" actId="478"/>
          <ac:picMkLst>
            <pc:docMk/>
            <pc:sldMk cId="3472052194" sldId="289"/>
            <ac:picMk id="14" creationId="{12D1E33B-C3ED-6B5E-09A4-8C31A833D5F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8700" y="3188971"/>
            <a:ext cx="1165860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57400" y="5760721"/>
            <a:ext cx="96012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8786" y="3875654"/>
            <a:ext cx="5678431" cy="403957"/>
          </a:xfrm>
        </p:spPr>
        <p:txBody>
          <a:bodyPr lIns="0" tIns="0" rIns="0" bIns="0"/>
          <a:lstStyle>
            <a:lvl1pPr>
              <a:defRPr sz="2625" b="1" i="0">
                <a:solidFill>
                  <a:srgbClr val="FFB600"/>
                </a:solidFill>
                <a:latin typeface="Roboto Slab"/>
                <a:cs typeface="Roboto Slab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32606" y="4615260"/>
            <a:ext cx="5850787" cy="346377"/>
          </a:xfrm>
        </p:spPr>
        <p:txBody>
          <a:bodyPr lIns="0" tIns="0" rIns="0" bIns="0"/>
          <a:lstStyle>
            <a:lvl1pPr>
              <a:defRPr sz="2251" b="0" i="0">
                <a:solidFill>
                  <a:srgbClr val="FFFFF7"/>
                </a:solidFill>
                <a:latin typeface="Roboto"/>
                <a:cs typeface="Roboto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8786" y="3875654"/>
            <a:ext cx="5678431" cy="403957"/>
          </a:xfrm>
        </p:spPr>
        <p:txBody>
          <a:bodyPr lIns="0" tIns="0" rIns="0" bIns="0"/>
          <a:lstStyle>
            <a:lvl1pPr>
              <a:defRPr sz="2625" b="1" i="0">
                <a:solidFill>
                  <a:srgbClr val="FFB600"/>
                </a:solidFill>
                <a:latin typeface="Roboto Slab"/>
                <a:cs typeface="Roboto Slab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85801" y="2366011"/>
            <a:ext cx="596646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063741" y="2366011"/>
            <a:ext cx="596646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538C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17" name="bk object 17"/>
          <p:cNvSpPr/>
          <p:nvPr/>
        </p:nvSpPr>
        <p:spPr>
          <a:xfrm>
            <a:off x="771526" y="1"/>
            <a:ext cx="12172951" cy="768985"/>
          </a:xfrm>
          <a:custGeom>
            <a:avLst/>
            <a:gdLst/>
            <a:ahLst/>
            <a:cxnLst/>
            <a:rect l="l" t="t" r="r" b="b"/>
            <a:pathLst>
              <a:path w="16230600" h="768985">
                <a:moveTo>
                  <a:pt x="0" y="0"/>
                </a:moveTo>
                <a:lnTo>
                  <a:pt x="16230599" y="0"/>
                </a:lnTo>
                <a:lnTo>
                  <a:pt x="16230599" y="768814"/>
                </a:lnTo>
                <a:lnTo>
                  <a:pt x="0" y="768814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8786" y="3875654"/>
            <a:ext cx="5678431" cy="403957"/>
          </a:xfrm>
        </p:spPr>
        <p:txBody>
          <a:bodyPr lIns="0" tIns="0" rIns="0" bIns="0"/>
          <a:lstStyle>
            <a:lvl1pPr>
              <a:defRPr sz="2625" b="1" i="0">
                <a:solidFill>
                  <a:srgbClr val="FFB600"/>
                </a:solidFill>
                <a:latin typeface="Roboto Slab"/>
                <a:cs typeface="Roboto Slab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" y="2"/>
            <a:ext cx="13715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8786" y="3875654"/>
            <a:ext cx="5678431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FFB600"/>
                </a:solidFill>
                <a:latin typeface="Roboto Slab"/>
                <a:cs typeface="Roboto Sla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32606" y="4615260"/>
            <a:ext cx="5850787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FFFFF7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663440" y="9566911"/>
            <a:ext cx="4389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85800" y="9566911"/>
            <a:ext cx="3154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875522" y="9566911"/>
            <a:ext cx="31546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342905" eaLnBrk="1" hangingPunct="1">
        <a:defRPr>
          <a:latin typeface="+mn-lt"/>
          <a:ea typeface="+mn-ea"/>
          <a:cs typeface="+mn-cs"/>
        </a:defRPr>
      </a:lvl2pPr>
      <a:lvl3pPr marL="685808" eaLnBrk="1" hangingPunct="1">
        <a:defRPr>
          <a:latin typeface="+mn-lt"/>
          <a:ea typeface="+mn-ea"/>
          <a:cs typeface="+mn-cs"/>
        </a:defRPr>
      </a:lvl3pPr>
      <a:lvl4pPr marL="1028713" eaLnBrk="1" hangingPunct="1">
        <a:defRPr>
          <a:latin typeface="+mn-lt"/>
          <a:ea typeface="+mn-ea"/>
          <a:cs typeface="+mn-cs"/>
        </a:defRPr>
      </a:lvl4pPr>
      <a:lvl5pPr marL="1371617" eaLnBrk="1" hangingPunct="1">
        <a:defRPr>
          <a:latin typeface="+mn-lt"/>
          <a:ea typeface="+mn-ea"/>
          <a:cs typeface="+mn-cs"/>
        </a:defRPr>
      </a:lvl5pPr>
      <a:lvl6pPr marL="1714522" eaLnBrk="1" hangingPunct="1">
        <a:defRPr>
          <a:latin typeface="+mn-lt"/>
          <a:ea typeface="+mn-ea"/>
          <a:cs typeface="+mn-cs"/>
        </a:defRPr>
      </a:lvl6pPr>
      <a:lvl7pPr marL="2057426" eaLnBrk="1" hangingPunct="1">
        <a:defRPr>
          <a:latin typeface="+mn-lt"/>
          <a:ea typeface="+mn-ea"/>
          <a:cs typeface="+mn-cs"/>
        </a:defRPr>
      </a:lvl7pPr>
      <a:lvl8pPr marL="2400330" eaLnBrk="1" hangingPunct="1">
        <a:defRPr>
          <a:latin typeface="+mn-lt"/>
          <a:ea typeface="+mn-ea"/>
          <a:cs typeface="+mn-cs"/>
        </a:defRPr>
      </a:lvl8pPr>
      <a:lvl9pPr marL="2743235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5" eaLnBrk="1" hangingPunct="1">
        <a:defRPr>
          <a:latin typeface="+mn-lt"/>
          <a:ea typeface="+mn-ea"/>
          <a:cs typeface="+mn-cs"/>
        </a:defRPr>
      </a:lvl2pPr>
      <a:lvl3pPr marL="685808" eaLnBrk="1" hangingPunct="1">
        <a:defRPr>
          <a:latin typeface="+mn-lt"/>
          <a:ea typeface="+mn-ea"/>
          <a:cs typeface="+mn-cs"/>
        </a:defRPr>
      </a:lvl3pPr>
      <a:lvl4pPr marL="1028713" eaLnBrk="1" hangingPunct="1">
        <a:defRPr>
          <a:latin typeface="+mn-lt"/>
          <a:ea typeface="+mn-ea"/>
          <a:cs typeface="+mn-cs"/>
        </a:defRPr>
      </a:lvl4pPr>
      <a:lvl5pPr marL="1371617" eaLnBrk="1" hangingPunct="1">
        <a:defRPr>
          <a:latin typeface="+mn-lt"/>
          <a:ea typeface="+mn-ea"/>
          <a:cs typeface="+mn-cs"/>
        </a:defRPr>
      </a:lvl5pPr>
      <a:lvl6pPr marL="1714522" eaLnBrk="1" hangingPunct="1">
        <a:defRPr>
          <a:latin typeface="+mn-lt"/>
          <a:ea typeface="+mn-ea"/>
          <a:cs typeface="+mn-cs"/>
        </a:defRPr>
      </a:lvl6pPr>
      <a:lvl7pPr marL="2057426" eaLnBrk="1" hangingPunct="1">
        <a:defRPr>
          <a:latin typeface="+mn-lt"/>
          <a:ea typeface="+mn-ea"/>
          <a:cs typeface="+mn-cs"/>
        </a:defRPr>
      </a:lvl7pPr>
      <a:lvl8pPr marL="2400330" eaLnBrk="1" hangingPunct="1">
        <a:defRPr>
          <a:latin typeface="+mn-lt"/>
          <a:ea typeface="+mn-ea"/>
          <a:cs typeface="+mn-cs"/>
        </a:defRPr>
      </a:lvl8pPr>
      <a:lvl9pPr marL="2743235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8160" y="2450984"/>
            <a:ext cx="12816840" cy="17793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r">
              <a:lnSpc>
                <a:spcPts val="6863"/>
              </a:lnSpc>
              <a:spcBef>
                <a:spcPts val="75"/>
              </a:spcBef>
            </a:pPr>
            <a:r>
              <a:rPr lang="en-US" sz="6000" b="1" spc="271" dirty="0">
                <a:solidFill>
                  <a:srgbClr val="FFB600"/>
                </a:solidFill>
                <a:latin typeface="Roboto Slab"/>
                <a:cs typeface="Roboto Slab"/>
              </a:rPr>
              <a:t>Partnerships &amp; Financing of Affordable Housing</a:t>
            </a:r>
            <a:endParaRPr sz="6000" dirty="0">
              <a:latin typeface="Roboto Slab"/>
              <a:cs typeface="Roboto Slab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800100"/>
            <a:ext cx="4979193" cy="1293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5" name="object 5"/>
          <p:cNvSpPr txBox="1"/>
          <p:nvPr/>
        </p:nvSpPr>
        <p:spPr>
          <a:xfrm>
            <a:off x="762000" y="9266647"/>
            <a:ext cx="853440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>
              <a:spcBef>
                <a:spcPts val="75"/>
              </a:spcBef>
              <a:tabLst>
                <a:tab pos="1619747" algn="l"/>
                <a:tab pos="2989935" algn="l"/>
                <a:tab pos="3218537" algn="l"/>
              </a:tabLst>
            </a:pPr>
            <a:r>
              <a:rPr lang="en-US" sz="2800" spc="158" dirty="0">
                <a:solidFill>
                  <a:srgbClr val="00538C"/>
                </a:solidFill>
                <a:latin typeface="Roboto"/>
                <a:cs typeface="Roboto"/>
              </a:rPr>
              <a:t>AZ Housing Forum / August 2023</a:t>
            </a:r>
            <a:endParaRPr sz="2800" dirty="0">
              <a:latin typeface="Roboto"/>
              <a:cs typeface="Roboto"/>
            </a:endParaRPr>
          </a:p>
        </p:txBody>
      </p:sp>
      <p:pic>
        <p:nvPicPr>
          <p:cNvPr id="7" name="Picture 6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DFCF8701-FF7E-511A-3D5E-D1929900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33900"/>
            <a:ext cx="10988040" cy="41720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71526" y="1285876"/>
            <a:ext cx="12172951" cy="576739"/>
          </a:xfrm>
          <a:custGeom>
            <a:avLst/>
            <a:gdLst/>
            <a:ahLst/>
            <a:cxnLst/>
            <a:rect l="l" t="t" r="r" b="b"/>
            <a:pathLst>
              <a:path w="16230600" h="768985">
                <a:moveTo>
                  <a:pt x="0" y="0"/>
                </a:moveTo>
                <a:lnTo>
                  <a:pt x="16230599" y="0"/>
                </a:lnTo>
                <a:lnTo>
                  <a:pt x="16230599" y="768816"/>
                </a:lnTo>
                <a:lnTo>
                  <a:pt x="0" y="768816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4" name="object 4"/>
          <p:cNvSpPr txBox="1"/>
          <p:nvPr/>
        </p:nvSpPr>
        <p:spPr>
          <a:xfrm>
            <a:off x="5309097" y="8622817"/>
            <a:ext cx="244030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1"/>
              </a:lnSpc>
            </a:pPr>
            <a:r>
              <a:rPr sz="1200" spc="86" dirty="0">
                <a:solidFill>
                  <a:srgbClr val="F2676F"/>
                </a:solidFill>
                <a:latin typeface="Arial Narrow"/>
                <a:cs typeface="Arial Narrow"/>
              </a:rPr>
              <a:t>Audios </a:t>
            </a:r>
            <a:r>
              <a:rPr sz="1200" spc="33" dirty="0">
                <a:solidFill>
                  <a:srgbClr val="F2676F"/>
                </a:solidFill>
                <a:latin typeface="Arial Narrow"/>
                <a:cs typeface="Arial Narrow"/>
              </a:rPr>
              <a:t>Co. </a:t>
            </a:r>
            <a:r>
              <a:rPr sz="1200" spc="19" dirty="0">
                <a:solidFill>
                  <a:srgbClr val="F2676F"/>
                </a:solidFill>
                <a:latin typeface="Arial Narrow"/>
                <a:cs typeface="Arial Narrow"/>
              </a:rPr>
              <a:t>| </a:t>
            </a:r>
            <a:r>
              <a:rPr sz="1200" spc="93" dirty="0">
                <a:solidFill>
                  <a:srgbClr val="F2676F"/>
                </a:solidFill>
                <a:latin typeface="Arial Narrow"/>
                <a:cs typeface="Arial Narrow"/>
              </a:rPr>
              <a:t>Brand </a:t>
            </a:r>
            <a:r>
              <a:rPr sz="1200" spc="71" dirty="0">
                <a:solidFill>
                  <a:srgbClr val="F2676F"/>
                </a:solidFill>
                <a:latin typeface="Arial Narrow"/>
                <a:cs typeface="Arial Narrow"/>
              </a:rPr>
              <a:t>Guide </a:t>
            </a:r>
            <a:r>
              <a:rPr sz="1200" spc="75" dirty="0">
                <a:solidFill>
                  <a:srgbClr val="F2676F"/>
                </a:solidFill>
                <a:latin typeface="Arial Narrow"/>
                <a:cs typeface="Arial Narrow"/>
              </a:rPr>
              <a:t>Fall</a:t>
            </a:r>
            <a:r>
              <a:rPr sz="1200" spc="27" dirty="0">
                <a:solidFill>
                  <a:srgbClr val="F2676F"/>
                </a:solidFill>
                <a:latin typeface="Arial Narrow"/>
                <a:cs typeface="Arial Narrow"/>
              </a:rPr>
              <a:t> </a:t>
            </a:r>
            <a:r>
              <a:rPr sz="1200" spc="147" dirty="0">
                <a:solidFill>
                  <a:srgbClr val="F2676F"/>
                </a:solidFill>
                <a:latin typeface="Arial Narrow"/>
                <a:cs typeface="Arial Narrow"/>
              </a:rPr>
              <a:t>2020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526" y="8441879"/>
            <a:ext cx="12172951" cy="559593"/>
          </a:xfrm>
          <a:custGeom>
            <a:avLst/>
            <a:gdLst/>
            <a:ahLst/>
            <a:cxnLst/>
            <a:rect l="l" t="t" r="r" b="b"/>
            <a:pathLst>
              <a:path w="16230600" h="746125">
                <a:moveTo>
                  <a:pt x="0" y="0"/>
                </a:moveTo>
                <a:lnTo>
                  <a:pt x="16230599" y="0"/>
                </a:lnTo>
                <a:lnTo>
                  <a:pt x="16230599" y="745661"/>
                </a:lnTo>
                <a:lnTo>
                  <a:pt x="0" y="745661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43995A-2659-9626-0E8D-4D7FBE1CC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3" y="841831"/>
            <a:ext cx="8878463" cy="778098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object 4">
            <a:extLst>
              <a:ext uri="{FF2B5EF4-FFF2-40B4-BE49-F238E27FC236}">
                <a16:creationId xmlns:a16="http://schemas.microsoft.com/office/drawing/2014/main" id="{FD9D5981-E616-739B-56F9-F3A968A7C757}"/>
              </a:ext>
            </a:extLst>
          </p:cNvPr>
          <p:cNvSpPr txBox="1"/>
          <p:nvPr/>
        </p:nvSpPr>
        <p:spPr>
          <a:xfrm>
            <a:off x="9829800" y="841831"/>
            <a:ext cx="3581400" cy="881972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800" b="1" spc="75" dirty="0">
                <a:solidFill>
                  <a:srgbClr val="00538C"/>
                </a:solidFill>
                <a:latin typeface="Roboto"/>
                <a:cs typeface="Roboto"/>
              </a:rPr>
              <a:t>Stepping Stone III</a:t>
            </a:r>
          </a:p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NAC utilized </a:t>
            </a:r>
            <a:r>
              <a:rPr lang="en-US" sz="2400" b="1" spc="75" dirty="0">
                <a:solidFill>
                  <a:srgbClr val="00538C"/>
                </a:solidFill>
                <a:latin typeface="Roboto"/>
                <a:cs typeface="Roboto"/>
              </a:rPr>
              <a:t>9</a:t>
            </a: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 different capital sources to develop Stepping Stone III.  Originally planned as a 9% LIHTC project, competitiveness in the Arizona 9% LIHTC program required NAC to switch to a 4% LIHTC Tax-Exempt Bond financing structure.</a:t>
            </a:r>
          </a:p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This property utilizes a combination of TBRA’s and HUD CoC for operational support to serve chronically homeless individuals.</a:t>
            </a:r>
          </a:p>
        </p:txBody>
      </p:sp>
    </p:spTree>
    <p:extLst>
      <p:ext uri="{BB962C8B-B14F-4D97-AF65-F5344CB8AC3E}">
        <p14:creationId xmlns:p14="http://schemas.microsoft.com/office/powerpoint/2010/main" val="1899045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834" y="-731045"/>
            <a:ext cx="13716000" cy="771525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04177" y="541647"/>
            <a:ext cx="4419600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algn="r">
              <a:spcBef>
                <a:spcPts val="75"/>
              </a:spcBef>
            </a:pPr>
            <a:r>
              <a:rPr lang="en-US" sz="4200" spc="147" dirty="0">
                <a:solidFill>
                  <a:srgbClr val="00538C"/>
                </a:solidFill>
              </a:rPr>
              <a:t>Cedar Crossing</a:t>
            </a:r>
            <a:endParaRPr sz="4200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5589951"/>
            <a:ext cx="12952170" cy="41325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Cedar Crossing was completed in 2015 and serves low-income families with a mix of studio, one, two and three bedroom apartment homes.  The community is in midtown Phoenix with a Walk Score of 71 (i.e. Very Walkable). 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Total Lot Area – 99,487 SF / 2.28 Acres </a:t>
            </a: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 74 Units</a:t>
            </a:r>
            <a:endParaRPr lang="en-US" sz="2400" spc="75" dirty="0">
              <a:solidFill>
                <a:srgbClr val="00538C"/>
              </a:solidFill>
              <a:latin typeface="Roboto"/>
              <a:cs typeface="Roboto"/>
            </a:endParaRP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Overall ~ 32 DUA / 125 Parking Spaces </a:t>
            </a: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(w/ shared parking easement to adjacent NAC property)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000" i="1" spc="75" dirty="0">
                <a:solidFill>
                  <a:srgbClr val="00538C"/>
                </a:solidFill>
                <a:latin typeface="Roboto"/>
                <a:cs typeface="Roboto"/>
              </a:rPr>
              <a:t>* Cedar Crossing is part of the Virginia Campus that includes Patina Wellness Center, a 70-bed residential treatment center.  The Campus was developed in partnership with ASU’s Herberger Institute for Design and the Arts. </a:t>
            </a:r>
            <a:endParaRPr sz="2000" i="1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585339" y="432175"/>
            <a:ext cx="1057275" cy="121444"/>
          </a:xfrm>
          <a:custGeom>
            <a:avLst/>
            <a:gdLst/>
            <a:ahLst/>
            <a:cxnLst/>
            <a:rect l="l" t="t" r="r" b="b"/>
            <a:pathLst>
              <a:path w="1409700" h="161925">
                <a:moveTo>
                  <a:pt x="0" y="0"/>
                </a:moveTo>
                <a:lnTo>
                  <a:pt x="1409699" y="0"/>
                </a:lnTo>
                <a:lnTo>
                  <a:pt x="1409699" y="161924"/>
                </a:lnTo>
                <a:lnTo>
                  <a:pt x="0" y="161924"/>
                </a:lnTo>
                <a:lnTo>
                  <a:pt x="0" y="0"/>
                </a:lnTo>
                <a:close/>
              </a:path>
            </a:pathLst>
          </a:custGeom>
          <a:solidFill>
            <a:srgbClr val="FFB600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D1E33B-C3ED-6B5E-09A4-8C31A833D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42541"/>
            <a:ext cx="7592274" cy="506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97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14" y="0"/>
            <a:ext cx="13712571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B955F-53C6-2FD3-BADE-1AF5A2A9F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" b="2577"/>
          <a:stretch/>
        </p:blipFill>
        <p:spPr>
          <a:xfrm rot="5400000">
            <a:off x="-1111921" y="1584464"/>
            <a:ext cx="9193631" cy="6539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382D0-0FD3-CF10-E876-663A79770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1044"/>
          <a:stretch/>
        </p:blipFill>
        <p:spPr>
          <a:xfrm>
            <a:off x="6971545" y="257574"/>
            <a:ext cx="6529484" cy="4757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9B0A7F-5E3A-5C87-E8DF-2EB39EA06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r="-1" b="-1"/>
          <a:stretch/>
        </p:blipFill>
        <p:spPr>
          <a:xfrm>
            <a:off x="6971545" y="5272284"/>
            <a:ext cx="6509684" cy="41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4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71526" y="1285876"/>
            <a:ext cx="12172951" cy="576739"/>
          </a:xfrm>
          <a:custGeom>
            <a:avLst/>
            <a:gdLst/>
            <a:ahLst/>
            <a:cxnLst/>
            <a:rect l="l" t="t" r="r" b="b"/>
            <a:pathLst>
              <a:path w="16230600" h="768985">
                <a:moveTo>
                  <a:pt x="0" y="0"/>
                </a:moveTo>
                <a:lnTo>
                  <a:pt x="16230599" y="0"/>
                </a:lnTo>
                <a:lnTo>
                  <a:pt x="16230599" y="768816"/>
                </a:lnTo>
                <a:lnTo>
                  <a:pt x="0" y="768816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4" name="object 4"/>
          <p:cNvSpPr txBox="1"/>
          <p:nvPr/>
        </p:nvSpPr>
        <p:spPr>
          <a:xfrm>
            <a:off x="5309097" y="8622817"/>
            <a:ext cx="244030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1"/>
              </a:lnSpc>
            </a:pPr>
            <a:r>
              <a:rPr sz="1200" spc="86" dirty="0">
                <a:solidFill>
                  <a:srgbClr val="F2676F"/>
                </a:solidFill>
                <a:latin typeface="Arial Narrow"/>
                <a:cs typeface="Arial Narrow"/>
              </a:rPr>
              <a:t>Audios </a:t>
            </a:r>
            <a:r>
              <a:rPr sz="1200" spc="33" dirty="0">
                <a:solidFill>
                  <a:srgbClr val="F2676F"/>
                </a:solidFill>
                <a:latin typeface="Arial Narrow"/>
                <a:cs typeface="Arial Narrow"/>
              </a:rPr>
              <a:t>Co. </a:t>
            </a:r>
            <a:r>
              <a:rPr sz="1200" spc="19" dirty="0">
                <a:solidFill>
                  <a:srgbClr val="F2676F"/>
                </a:solidFill>
                <a:latin typeface="Arial Narrow"/>
                <a:cs typeface="Arial Narrow"/>
              </a:rPr>
              <a:t>| </a:t>
            </a:r>
            <a:r>
              <a:rPr sz="1200" spc="93" dirty="0">
                <a:solidFill>
                  <a:srgbClr val="F2676F"/>
                </a:solidFill>
                <a:latin typeface="Arial Narrow"/>
                <a:cs typeface="Arial Narrow"/>
              </a:rPr>
              <a:t>Brand </a:t>
            </a:r>
            <a:r>
              <a:rPr sz="1200" spc="71" dirty="0">
                <a:solidFill>
                  <a:srgbClr val="F2676F"/>
                </a:solidFill>
                <a:latin typeface="Arial Narrow"/>
                <a:cs typeface="Arial Narrow"/>
              </a:rPr>
              <a:t>Guide </a:t>
            </a:r>
            <a:r>
              <a:rPr sz="1200" spc="75" dirty="0">
                <a:solidFill>
                  <a:srgbClr val="F2676F"/>
                </a:solidFill>
                <a:latin typeface="Arial Narrow"/>
                <a:cs typeface="Arial Narrow"/>
              </a:rPr>
              <a:t>Fall</a:t>
            </a:r>
            <a:r>
              <a:rPr sz="1200" spc="27" dirty="0">
                <a:solidFill>
                  <a:srgbClr val="F2676F"/>
                </a:solidFill>
                <a:latin typeface="Arial Narrow"/>
                <a:cs typeface="Arial Narrow"/>
              </a:rPr>
              <a:t> </a:t>
            </a:r>
            <a:r>
              <a:rPr sz="1200" spc="147" dirty="0">
                <a:solidFill>
                  <a:srgbClr val="F2676F"/>
                </a:solidFill>
                <a:latin typeface="Arial Narrow"/>
                <a:cs typeface="Arial Narrow"/>
              </a:rPr>
              <a:t>2020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D9D5981-E616-739B-56F9-F3A968A7C757}"/>
              </a:ext>
            </a:extLst>
          </p:cNvPr>
          <p:cNvSpPr txBox="1"/>
          <p:nvPr/>
        </p:nvSpPr>
        <p:spPr>
          <a:xfrm>
            <a:off x="10210800" y="800100"/>
            <a:ext cx="2817372" cy="743472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800" b="1" spc="75" dirty="0">
                <a:solidFill>
                  <a:srgbClr val="00538C"/>
                </a:solidFill>
                <a:latin typeface="Roboto"/>
                <a:cs typeface="Roboto"/>
              </a:rPr>
              <a:t>Cedar Crossing</a:t>
            </a:r>
          </a:p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NAC leveraged 9% LIHTCs awarded by ADOH to anchor the capital stack for this affordable housing community.</a:t>
            </a:r>
          </a:p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Stable construction costs at the time of this development permitted minimal deferred developer fee by NAC.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74E2C-B68A-D6C1-BF11-8F45BB0BB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00100"/>
            <a:ext cx="9342029" cy="82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25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834" y="-731045"/>
            <a:ext cx="13716000" cy="771525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571500"/>
            <a:ext cx="11658599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algn="ctr">
              <a:spcBef>
                <a:spcPts val="75"/>
              </a:spcBef>
            </a:pPr>
            <a:r>
              <a:rPr lang="en-US" sz="4200" spc="147" dirty="0">
                <a:solidFill>
                  <a:srgbClr val="00538C"/>
                </a:solidFill>
              </a:rPr>
              <a:t>Dunlap Pointe &amp; Patina Mountain Preserve</a:t>
            </a:r>
            <a:endParaRPr sz="4200" dirty="0"/>
          </a:p>
        </p:txBody>
      </p:sp>
      <p:sp>
        <p:nvSpPr>
          <p:cNvPr id="5" name="object 5"/>
          <p:cNvSpPr/>
          <p:nvPr/>
        </p:nvSpPr>
        <p:spPr>
          <a:xfrm>
            <a:off x="6172200" y="323444"/>
            <a:ext cx="1057275" cy="121444"/>
          </a:xfrm>
          <a:custGeom>
            <a:avLst/>
            <a:gdLst/>
            <a:ahLst/>
            <a:cxnLst/>
            <a:rect l="l" t="t" r="r" b="b"/>
            <a:pathLst>
              <a:path w="1409700" h="161925">
                <a:moveTo>
                  <a:pt x="0" y="0"/>
                </a:moveTo>
                <a:lnTo>
                  <a:pt x="1409699" y="0"/>
                </a:lnTo>
                <a:lnTo>
                  <a:pt x="1409699" y="161924"/>
                </a:lnTo>
                <a:lnTo>
                  <a:pt x="0" y="161924"/>
                </a:lnTo>
                <a:lnTo>
                  <a:pt x="0" y="0"/>
                </a:lnTo>
                <a:close/>
              </a:path>
            </a:pathLst>
          </a:custGeom>
          <a:solidFill>
            <a:srgbClr val="FFB600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D1E33B-C3ED-6B5E-09A4-8C31A833D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638300"/>
            <a:ext cx="11582400" cy="77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38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834" y="-731045"/>
            <a:ext cx="13716000" cy="771525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23166" y="318757"/>
            <a:ext cx="6099265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algn="r">
              <a:spcBef>
                <a:spcPts val="75"/>
              </a:spcBef>
            </a:pPr>
            <a:r>
              <a:rPr lang="en-US" sz="4200" spc="147" dirty="0">
                <a:solidFill>
                  <a:srgbClr val="00538C"/>
                </a:solidFill>
              </a:rPr>
              <a:t>Dunlap Pointe</a:t>
            </a:r>
            <a:endParaRPr sz="4200" dirty="0"/>
          </a:p>
        </p:txBody>
      </p:sp>
      <p:sp>
        <p:nvSpPr>
          <p:cNvPr id="4" name="object 4"/>
          <p:cNvSpPr txBox="1"/>
          <p:nvPr/>
        </p:nvSpPr>
        <p:spPr>
          <a:xfrm>
            <a:off x="377251" y="6062790"/>
            <a:ext cx="12647172" cy="27411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NAC developed Dunlap Pointe in 2021 as part of Dunlap Campus that includes Patina Wellness Center, a 55-bed residential treatment center.  Dunlap Pointe serves chronically homeless individuals, with a special focus on serving homeless veterans. 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Total Lot Area – 73,617 SF / 1.69 Acres </a:t>
            </a: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 55 Units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Overall ~ 32 DUA / 55 Parking Spaces</a:t>
            </a:r>
          </a:p>
        </p:txBody>
      </p:sp>
      <p:sp>
        <p:nvSpPr>
          <p:cNvPr id="5" name="object 5"/>
          <p:cNvSpPr/>
          <p:nvPr/>
        </p:nvSpPr>
        <p:spPr>
          <a:xfrm>
            <a:off x="6172199" y="72558"/>
            <a:ext cx="1057275" cy="121444"/>
          </a:xfrm>
          <a:custGeom>
            <a:avLst/>
            <a:gdLst/>
            <a:ahLst/>
            <a:cxnLst/>
            <a:rect l="l" t="t" r="r" b="b"/>
            <a:pathLst>
              <a:path w="1409700" h="161925">
                <a:moveTo>
                  <a:pt x="0" y="0"/>
                </a:moveTo>
                <a:lnTo>
                  <a:pt x="1409699" y="0"/>
                </a:lnTo>
                <a:lnTo>
                  <a:pt x="1409699" y="161924"/>
                </a:lnTo>
                <a:lnTo>
                  <a:pt x="0" y="161924"/>
                </a:lnTo>
                <a:lnTo>
                  <a:pt x="0" y="0"/>
                </a:lnTo>
                <a:close/>
              </a:path>
            </a:pathLst>
          </a:custGeom>
          <a:solidFill>
            <a:srgbClr val="FFB600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9D8C3-3840-0F6E-9E3A-18AA5315F8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28619"/>
            <a:ext cx="8440091" cy="56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52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14" y="0"/>
            <a:ext cx="13712571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6B955F-53C6-2FD3-BADE-1AF5A2A9F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8" r="23619"/>
          <a:stretch/>
        </p:blipFill>
        <p:spPr>
          <a:xfrm>
            <a:off x="214971" y="257572"/>
            <a:ext cx="6539847" cy="91936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9B0A7F-5E3A-5C87-E8DF-2EB39EA06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1"/>
          <a:stretch/>
        </p:blipFill>
        <p:spPr>
          <a:xfrm>
            <a:off x="6971545" y="257574"/>
            <a:ext cx="6529484" cy="4757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5382D0-0FD3-CF10-E876-663A79770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r="-1" b="-1"/>
          <a:stretch/>
        </p:blipFill>
        <p:spPr>
          <a:xfrm>
            <a:off x="6971545" y="5272284"/>
            <a:ext cx="6509684" cy="41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77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14" y="0"/>
            <a:ext cx="13712571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B9142-D9A8-0744-DA0A-E817FC8B0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 r="41257"/>
          <a:stretch/>
        </p:blipFill>
        <p:spPr>
          <a:xfrm>
            <a:off x="214971" y="257572"/>
            <a:ext cx="6539847" cy="9193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7B1DFA-61B9-F37A-0550-E873F25523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4474"/>
          <a:stretch/>
        </p:blipFill>
        <p:spPr>
          <a:xfrm>
            <a:off x="6971545" y="257574"/>
            <a:ext cx="6529484" cy="4757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0C846-B332-7B3C-2AD2-209CC85194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r="-1" b="-1"/>
          <a:stretch/>
        </p:blipFill>
        <p:spPr>
          <a:xfrm>
            <a:off x="6971545" y="5272284"/>
            <a:ext cx="6509684" cy="41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34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71526" y="1285876"/>
            <a:ext cx="12172951" cy="576739"/>
          </a:xfrm>
          <a:custGeom>
            <a:avLst/>
            <a:gdLst/>
            <a:ahLst/>
            <a:cxnLst/>
            <a:rect l="l" t="t" r="r" b="b"/>
            <a:pathLst>
              <a:path w="16230600" h="768985">
                <a:moveTo>
                  <a:pt x="0" y="0"/>
                </a:moveTo>
                <a:lnTo>
                  <a:pt x="16230599" y="0"/>
                </a:lnTo>
                <a:lnTo>
                  <a:pt x="16230599" y="768816"/>
                </a:lnTo>
                <a:lnTo>
                  <a:pt x="0" y="768816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4" name="object 4"/>
          <p:cNvSpPr txBox="1"/>
          <p:nvPr/>
        </p:nvSpPr>
        <p:spPr>
          <a:xfrm>
            <a:off x="5309097" y="8622817"/>
            <a:ext cx="244030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1"/>
              </a:lnSpc>
            </a:pPr>
            <a:r>
              <a:rPr sz="1200" spc="86" dirty="0">
                <a:solidFill>
                  <a:srgbClr val="F2676F"/>
                </a:solidFill>
                <a:latin typeface="Arial Narrow"/>
                <a:cs typeface="Arial Narrow"/>
              </a:rPr>
              <a:t>Audios </a:t>
            </a:r>
            <a:r>
              <a:rPr sz="1200" spc="33" dirty="0">
                <a:solidFill>
                  <a:srgbClr val="F2676F"/>
                </a:solidFill>
                <a:latin typeface="Arial Narrow"/>
                <a:cs typeface="Arial Narrow"/>
              </a:rPr>
              <a:t>Co. </a:t>
            </a:r>
            <a:r>
              <a:rPr sz="1200" spc="19" dirty="0">
                <a:solidFill>
                  <a:srgbClr val="F2676F"/>
                </a:solidFill>
                <a:latin typeface="Arial Narrow"/>
                <a:cs typeface="Arial Narrow"/>
              </a:rPr>
              <a:t>| </a:t>
            </a:r>
            <a:r>
              <a:rPr sz="1200" spc="93" dirty="0">
                <a:solidFill>
                  <a:srgbClr val="F2676F"/>
                </a:solidFill>
                <a:latin typeface="Arial Narrow"/>
                <a:cs typeface="Arial Narrow"/>
              </a:rPr>
              <a:t>Brand </a:t>
            </a:r>
            <a:r>
              <a:rPr sz="1200" spc="71" dirty="0">
                <a:solidFill>
                  <a:srgbClr val="F2676F"/>
                </a:solidFill>
                <a:latin typeface="Arial Narrow"/>
                <a:cs typeface="Arial Narrow"/>
              </a:rPr>
              <a:t>Guide </a:t>
            </a:r>
            <a:r>
              <a:rPr sz="1200" spc="75" dirty="0">
                <a:solidFill>
                  <a:srgbClr val="F2676F"/>
                </a:solidFill>
                <a:latin typeface="Arial Narrow"/>
                <a:cs typeface="Arial Narrow"/>
              </a:rPr>
              <a:t>Fall</a:t>
            </a:r>
            <a:r>
              <a:rPr sz="1200" spc="27" dirty="0">
                <a:solidFill>
                  <a:srgbClr val="F2676F"/>
                </a:solidFill>
                <a:latin typeface="Arial Narrow"/>
                <a:cs typeface="Arial Narrow"/>
              </a:rPr>
              <a:t> </a:t>
            </a:r>
            <a:r>
              <a:rPr sz="1200" spc="147" dirty="0">
                <a:solidFill>
                  <a:srgbClr val="F2676F"/>
                </a:solidFill>
                <a:latin typeface="Arial Narrow"/>
                <a:cs typeface="Arial Narrow"/>
              </a:rPr>
              <a:t>2020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526" y="8441879"/>
            <a:ext cx="12172951" cy="559593"/>
          </a:xfrm>
          <a:custGeom>
            <a:avLst/>
            <a:gdLst/>
            <a:ahLst/>
            <a:cxnLst/>
            <a:rect l="l" t="t" r="r" b="b"/>
            <a:pathLst>
              <a:path w="16230600" h="746125">
                <a:moveTo>
                  <a:pt x="0" y="0"/>
                </a:moveTo>
                <a:lnTo>
                  <a:pt x="16230599" y="0"/>
                </a:lnTo>
                <a:lnTo>
                  <a:pt x="16230599" y="745661"/>
                </a:lnTo>
                <a:lnTo>
                  <a:pt x="0" y="745661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D9D5981-E616-739B-56F9-F3A968A7C757}"/>
              </a:ext>
            </a:extLst>
          </p:cNvPr>
          <p:cNvSpPr txBox="1"/>
          <p:nvPr/>
        </p:nvSpPr>
        <p:spPr>
          <a:xfrm>
            <a:off x="10363200" y="800100"/>
            <a:ext cx="2817372" cy="816890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800" b="1" spc="75" dirty="0">
                <a:solidFill>
                  <a:srgbClr val="00538C"/>
                </a:solidFill>
                <a:latin typeface="Roboto"/>
                <a:cs typeface="Roboto"/>
              </a:rPr>
              <a:t>Dunlap Pointe</a:t>
            </a:r>
          </a:p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200" spc="75" dirty="0">
                <a:solidFill>
                  <a:srgbClr val="00538C"/>
                </a:solidFill>
                <a:latin typeface="Roboto"/>
                <a:cs typeface="Roboto"/>
              </a:rPr>
              <a:t>NAC was able to leverage planning grants with local &amp; national foundations to begin feasibility studies of the Dunlap Campus.</a:t>
            </a:r>
          </a:p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200" spc="75" dirty="0">
                <a:solidFill>
                  <a:srgbClr val="00538C"/>
                </a:solidFill>
                <a:latin typeface="Roboto"/>
                <a:cs typeface="Roboto"/>
              </a:rPr>
              <a:t>  ADOH provided the only “hard” loan payment financing for the Project due to the service population and required supportive services provided by NAC and other agencies.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0C506-B6F4-3A2E-E054-B524182E1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9097"/>
            <a:ext cx="9448800" cy="772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1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79566" y="2781300"/>
            <a:ext cx="9296400" cy="8944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ts val="6863"/>
              </a:lnSpc>
              <a:spcBef>
                <a:spcPts val="75"/>
              </a:spcBef>
            </a:pPr>
            <a:r>
              <a:rPr lang="en-US" sz="6000" b="1" spc="271" dirty="0">
                <a:solidFill>
                  <a:srgbClr val="FFB600"/>
                </a:solidFill>
                <a:latin typeface="Roboto Slab"/>
                <a:cs typeface="Roboto Slab"/>
              </a:rPr>
              <a:t>Insights &amp; Tips</a:t>
            </a:r>
            <a:endParaRPr sz="6000" dirty="0">
              <a:latin typeface="Roboto Slab"/>
              <a:cs typeface="Roboto Slab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800100"/>
            <a:ext cx="4979193" cy="1293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499C9C6F-F33E-1569-413E-BEEE1B11557C}"/>
              </a:ext>
            </a:extLst>
          </p:cNvPr>
          <p:cNvSpPr txBox="1"/>
          <p:nvPr/>
        </p:nvSpPr>
        <p:spPr>
          <a:xfrm>
            <a:off x="914400" y="4363957"/>
            <a:ext cx="11430000" cy="48186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2426" marR="3811" indent="-34290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Patience – Understanding that your funding &amp; development partners have more than your project to manage.  In addition, supportive service partners might not understand the “compliance” associated with tax credits.</a:t>
            </a:r>
          </a:p>
          <a:p>
            <a:pPr marL="352426" marR="3811" indent="-34290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Creativity &amp; Flexibility – capital markets can change quickly, as can the construction/labor/supply markets so look to alternate solutions.  Time is the most expensive “line-item” in your budget.</a:t>
            </a:r>
          </a:p>
          <a:p>
            <a:pPr marL="352426" marR="3811" indent="-34290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Leverage – combining different rental assistance sources may create increased permanent loan sizing but understand the long-term implications.</a:t>
            </a:r>
          </a:p>
          <a:p>
            <a:pPr marL="352426" marR="3811" indent="-34290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endParaRPr lang="en-US" sz="2400" spc="75" dirty="0">
              <a:solidFill>
                <a:srgbClr val="00538C"/>
              </a:solidFill>
              <a:latin typeface="Roboto"/>
              <a:cs typeface="Roboto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D35FC809-46E7-4EB5-C324-3ECCFF1CF1A8}"/>
              </a:ext>
            </a:extLst>
          </p:cNvPr>
          <p:cNvSpPr txBox="1"/>
          <p:nvPr/>
        </p:nvSpPr>
        <p:spPr>
          <a:xfrm>
            <a:off x="685800" y="9427395"/>
            <a:ext cx="853440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>
              <a:spcBef>
                <a:spcPts val="75"/>
              </a:spcBef>
              <a:tabLst>
                <a:tab pos="1619747" algn="l"/>
                <a:tab pos="2989935" algn="l"/>
                <a:tab pos="3218537" algn="l"/>
              </a:tabLst>
            </a:pPr>
            <a:r>
              <a:rPr lang="en-US" sz="2800" spc="158" dirty="0">
                <a:solidFill>
                  <a:srgbClr val="00538C"/>
                </a:solidFill>
                <a:latin typeface="Roboto"/>
                <a:cs typeface="Roboto"/>
              </a:rPr>
              <a:t>AZ Housing Forum / August 2023</a:t>
            </a:r>
            <a:endParaRPr sz="28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5181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8160" y="2450984"/>
            <a:ext cx="12816840" cy="8944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r">
              <a:lnSpc>
                <a:spcPts val="6863"/>
              </a:lnSpc>
              <a:spcBef>
                <a:spcPts val="75"/>
              </a:spcBef>
            </a:pPr>
            <a:r>
              <a:rPr lang="en-US" sz="6000" b="1" spc="271" dirty="0">
                <a:solidFill>
                  <a:srgbClr val="FFB600"/>
                </a:solidFill>
                <a:latin typeface="Roboto Slab"/>
                <a:cs typeface="Roboto Slab"/>
              </a:rPr>
              <a:t>About NAC</a:t>
            </a:r>
            <a:endParaRPr sz="6000" dirty="0">
              <a:latin typeface="Roboto Slab"/>
              <a:cs typeface="Roboto Slab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800100"/>
            <a:ext cx="4979193" cy="1293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73D7E-B6C5-F5BB-84D6-792A4867FD0D}"/>
              </a:ext>
            </a:extLst>
          </p:cNvPr>
          <p:cNvSpPr txBox="1"/>
          <p:nvPr/>
        </p:nvSpPr>
        <p:spPr>
          <a:xfrm>
            <a:off x="928687" y="3467100"/>
            <a:ext cx="11658600" cy="3368871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Since 1972, Native American Connections, Inc. (“NAC”) has been changing lives, strengthening families, and building healthy communities.  We began as a small grassroots organization operating one program for Native American men in recovery from substance use disorder.  Today, NAC owns and operates 25+ sites throughout Greater Phoenix offering a continuum of affordable housing, health, and community development services which touch and change the lives of over 10,000 individuals and families each year. 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NAC works to integrate existing support systems in the community to leverage development capital and operating sources to provide these services to our clients and tenants.</a:t>
            </a:r>
          </a:p>
        </p:txBody>
      </p:sp>
    </p:spTree>
    <p:extLst>
      <p:ext uri="{BB962C8B-B14F-4D97-AF65-F5344CB8AC3E}">
        <p14:creationId xmlns:p14="http://schemas.microsoft.com/office/powerpoint/2010/main" val="258335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18160" y="2450984"/>
            <a:ext cx="12816840" cy="8944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lnSpc>
                <a:spcPts val="6863"/>
              </a:lnSpc>
              <a:spcBef>
                <a:spcPts val="75"/>
              </a:spcBef>
            </a:pPr>
            <a:r>
              <a:rPr lang="en-US" sz="6000" b="1" spc="271" dirty="0">
                <a:solidFill>
                  <a:srgbClr val="FFB600"/>
                </a:solidFill>
                <a:latin typeface="Roboto Slab"/>
                <a:cs typeface="Roboto Slab"/>
              </a:rPr>
              <a:t>Service Partners</a:t>
            </a:r>
            <a:endParaRPr sz="6000" dirty="0">
              <a:latin typeface="Roboto Slab"/>
              <a:cs typeface="Roboto Slab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800100"/>
            <a:ext cx="4979193" cy="1293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1ECF8-E2C2-E677-AC86-04DCDB5861A1}"/>
              </a:ext>
            </a:extLst>
          </p:cNvPr>
          <p:cNvSpPr txBox="1"/>
          <p:nvPr/>
        </p:nvSpPr>
        <p:spPr>
          <a:xfrm>
            <a:off x="838200" y="3543300"/>
            <a:ext cx="11658600" cy="663258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St. Mary’s Food Bank – Kids Café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Terros Health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Wesley Community &amp; Health Center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Farm Express Mobile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St. Joseph the Worker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Waste Not Arizona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Phoenix Indian Center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Circle the City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NAC’s Behavioral Health Services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Desert Financial Credit Union</a:t>
            </a:r>
            <a:endParaRPr lang="en-US" i="1" spc="75" dirty="0">
              <a:solidFill>
                <a:srgbClr val="00538C"/>
              </a:solidFill>
              <a:latin typeface="Roboto"/>
              <a:cs typeface="Roboto"/>
              <a:sym typeface="Wingdings" panose="05000000000000000000" pitchFamily="2" charset="2"/>
            </a:endParaRP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Goodwill Arizona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Phoenix Kids.Com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Molina Health Care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Furniture Dignity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AARP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Hospice of the Valley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Amazon</a:t>
            </a:r>
          </a:p>
          <a:p>
            <a:pPr marL="295276" marR="3811" indent="-285750">
              <a:lnSpc>
                <a:spcPct val="125000"/>
              </a:lnSpc>
              <a:spcBef>
                <a:spcPts val="1823"/>
              </a:spcBef>
              <a:buFont typeface="Arial" panose="020B0604020202020204" pitchFamily="34" charset="0"/>
              <a:buChar char="•"/>
            </a:pPr>
            <a:r>
              <a:rPr lang="en-US" sz="2000" spc="75" dirty="0">
                <a:solidFill>
                  <a:srgbClr val="00538C"/>
                </a:solidFill>
                <a:latin typeface="Roboto"/>
                <a:cs typeface="Roboto"/>
              </a:rPr>
              <a:t>Donation &amp; Volunteer Services from lots of companies like Nationwide Insurance, The Howard Hughes Corporation, Hands on Greater Phoenix, Bank of America and many others!</a:t>
            </a:r>
            <a:endParaRPr lang="en-US" sz="20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191706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834" y="-731045"/>
            <a:ext cx="13716000" cy="771525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7000" y="485744"/>
            <a:ext cx="3057050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>
              <a:spcBef>
                <a:spcPts val="75"/>
              </a:spcBef>
            </a:pPr>
            <a:r>
              <a:rPr lang="en-US" sz="4200" spc="147" dirty="0">
                <a:solidFill>
                  <a:srgbClr val="00538C"/>
                </a:solidFill>
              </a:rPr>
              <a:t>ULF</a:t>
            </a:r>
            <a:endParaRPr sz="4200" dirty="0"/>
          </a:p>
        </p:txBody>
      </p:sp>
      <p:sp>
        <p:nvSpPr>
          <p:cNvPr id="4" name="object 4"/>
          <p:cNvSpPr txBox="1"/>
          <p:nvPr/>
        </p:nvSpPr>
        <p:spPr>
          <a:xfrm>
            <a:off x="5563228" y="2528219"/>
            <a:ext cx="7464944" cy="682558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NAC completed ULF in 2019 to serve low-income families – specifically meeting a very large (and every-increasing) lack of affordable housing in downtown Phoenix.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Total Lot Area – 31,500 SF / 0.72 Acres </a:t>
            </a: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 63 Units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Overall ~ 88 DUA / 45 Parking Spaces 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400" b="1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Zero</a:t>
            </a: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 parking spaces required due to downtown Phoenix planning overlays with “bonus” points associated with the project’s affordability &amp; LEED Platinum certification.  Tenants have excellent access to quality transit (light rail and bus options) as well as very walkable neighborhood amenities.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000" i="1" spc="75" dirty="0">
                <a:solidFill>
                  <a:srgbClr val="00538C"/>
                </a:solidFill>
                <a:latin typeface="Roboto"/>
                <a:cs typeface="Roboto"/>
              </a:rPr>
              <a:t>. </a:t>
            </a:r>
            <a:endParaRPr sz="2000" i="1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2200" y="323444"/>
            <a:ext cx="1057275" cy="121444"/>
          </a:xfrm>
          <a:custGeom>
            <a:avLst/>
            <a:gdLst/>
            <a:ahLst/>
            <a:cxnLst/>
            <a:rect l="l" t="t" r="r" b="b"/>
            <a:pathLst>
              <a:path w="1409700" h="161925">
                <a:moveTo>
                  <a:pt x="0" y="0"/>
                </a:moveTo>
                <a:lnTo>
                  <a:pt x="1409699" y="0"/>
                </a:lnTo>
                <a:lnTo>
                  <a:pt x="1409699" y="161924"/>
                </a:lnTo>
                <a:lnTo>
                  <a:pt x="0" y="161924"/>
                </a:lnTo>
                <a:lnTo>
                  <a:pt x="0" y="0"/>
                </a:lnTo>
                <a:close/>
              </a:path>
            </a:pathLst>
          </a:custGeom>
          <a:solidFill>
            <a:srgbClr val="FFB600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05B93-2E5D-0D16-9C38-FE574675F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02" y="713367"/>
            <a:ext cx="4923790" cy="369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1E33B-C3ED-6B5E-09A4-8C31A833D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95" y="5364411"/>
            <a:ext cx="3584810" cy="47797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14" y="0"/>
            <a:ext cx="13712571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5382D0-0FD3-CF10-E876-663A79770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949"/>
          <a:stretch/>
        </p:blipFill>
        <p:spPr>
          <a:xfrm>
            <a:off x="-1" y="10"/>
            <a:ext cx="8291314" cy="10286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9B0A7F-5E3A-5C87-E8DF-2EB39EA06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r="18081" b="3"/>
          <a:stretch/>
        </p:blipFill>
        <p:spPr>
          <a:xfrm>
            <a:off x="8476488" y="1"/>
            <a:ext cx="5239512" cy="50200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6B955F-53C6-2FD3-BADE-1AF5A2A9FF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b="22898"/>
          <a:stretch/>
        </p:blipFill>
        <p:spPr>
          <a:xfrm>
            <a:off x="8476485" y="5266944"/>
            <a:ext cx="5239515" cy="50200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71526" y="1285876"/>
            <a:ext cx="12172951" cy="576739"/>
          </a:xfrm>
          <a:custGeom>
            <a:avLst/>
            <a:gdLst/>
            <a:ahLst/>
            <a:cxnLst/>
            <a:rect l="l" t="t" r="r" b="b"/>
            <a:pathLst>
              <a:path w="16230600" h="768985">
                <a:moveTo>
                  <a:pt x="0" y="0"/>
                </a:moveTo>
                <a:lnTo>
                  <a:pt x="16230599" y="0"/>
                </a:lnTo>
                <a:lnTo>
                  <a:pt x="16230599" y="768816"/>
                </a:lnTo>
                <a:lnTo>
                  <a:pt x="0" y="768816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4" name="object 4"/>
          <p:cNvSpPr txBox="1"/>
          <p:nvPr/>
        </p:nvSpPr>
        <p:spPr>
          <a:xfrm>
            <a:off x="5309097" y="8622817"/>
            <a:ext cx="244030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91"/>
              </a:lnSpc>
            </a:pPr>
            <a:r>
              <a:rPr sz="1200" spc="86" dirty="0">
                <a:solidFill>
                  <a:srgbClr val="F2676F"/>
                </a:solidFill>
                <a:latin typeface="Arial Narrow"/>
                <a:cs typeface="Arial Narrow"/>
              </a:rPr>
              <a:t>Audios </a:t>
            </a:r>
            <a:r>
              <a:rPr sz="1200" spc="33" dirty="0">
                <a:solidFill>
                  <a:srgbClr val="F2676F"/>
                </a:solidFill>
                <a:latin typeface="Arial Narrow"/>
                <a:cs typeface="Arial Narrow"/>
              </a:rPr>
              <a:t>Co. </a:t>
            </a:r>
            <a:r>
              <a:rPr sz="1200" spc="19" dirty="0">
                <a:solidFill>
                  <a:srgbClr val="F2676F"/>
                </a:solidFill>
                <a:latin typeface="Arial Narrow"/>
                <a:cs typeface="Arial Narrow"/>
              </a:rPr>
              <a:t>| </a:t>
            </a:r>
            <a:r>
              <a:rPr sz="1200" spc="93" dirty="0">
                <a:solidFill>
                  <a:srgbClr val="F2676F"/>
                </a:solidFill>
                <a:latin typeface="Arial Narrow"/>
                <a:cs typeface="Arial Narrow"/>
              </a:rPr>
              <a:t>Brand </a:t>
            </a:r>
            <a:r>
              <a:rPr sz="1200" spc="71" dirty="0">
                <a:solidFill>
                  <a:srgbClr val="F2676F"/>
                </a:solidFill>
                <a:latin typeface="Arial Narrow"/>
                <a:cs typeface="Arial Narrow"/>
              </a:rPr>
              <a:t>Guide </a:t>
            </a:r>
            <a:r>
              <a:rPr sz="1200" spc="75" dirty="0">
                <a:solidFill>
                  <a:srgbClr val="F2676F"/>
                </a:solidFill>
                <a:latin typeface="Arial Narrow"/>
                <a:cs typeface="Arial Narrow"/>
              </a:rPr>
              <a:t>Fall</a:t>
            </a:r>
            <a:r>
              <a:rPr sz="1200" spc="27" dirty="0">
                <a:solidFill>
                  <a:srgbClr val="F2676F"/>
                </a:solidFill>
                <a:latin typeface="Arial Narrow"/>
                <a:cs typeface="Arial Narrow"/>
              </a:rPr>
              <a:t> </a:t>
            </a:r>
            <a:r>
              <a:rPr sz="1200" spc="147" dirty="0">
                <a:solidFill>
                  <a:srgbClr val="F2676F"/>
                </a:solidFill>
                <a:latin typeface="Arial Narrow"/>
                <a:cs typeface="Arial Narrow"/>
              </a:rPr>
              <a:t>2020</a:t>
            </a:r>
            <a:endParaRPr sz="1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526" y="8441879"/>
            <a:ext cx="12172951" cy="559593"/>
          </a:xfrm>
          <a:custGeom>
            <a:avLst/>
            <a:gdLst/>
            <a:ahLst/>
            <a:cxnLst/>
            <a:rect l="l" t="t" r="r" b="b"/>
            <a:pathLst>
              <a:path w="16230600" h="746125">
                <a:moveTo>
                  <a:pt x="0" y="0"/>
                </a:moveTo>
                <a:lnTo>
                  <a:pt x="16230599" y="0"/>
                </a:lnTo>
                <a:lnTo>
                  <a:pt x="16230599" y="745661"/>
                </a:lnTo>
                <a:lnTo>
                  <a:pt x="0" y="745661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D9D5981-E616-739B-56F9-F3A968A7C757}"/>
              </a:ext>
            </a:extLst>
          </p:cNvPr>
          <p:cNvSpPr txBox="1"/>
          <p:nvPr/>
        </p:nvSpPr>
        <p:spPr>
          <a:xfrm>
            <a:off x="1447800" y="8343900"/>
            <a:ext cx="10744200" cy="18178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 algn="r">
              <a:lnSpc>
                <a:spcPct val="125000"/>
              </a:lnSpc>
              <a:spcBef>
                <a:spcPts val="1823"/>
              </a:spcBef>
            </a:pP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NAC leveraged 9% LIHTCs awarded by ADOH to anchor the capital stack for this affordable housing community serving families.  Since NAC’s basis in the land was minimal, NAC was able to provide </a:t>
            </a:r>
            <a:r>
              <a:rPr lang="en-US" sz="2400" i="1" spc="75" dirty="0">
                <a:solidFill>
                  <a:srgbClr val="00538C"/>
                </a:solidFill>
                <a:latin typeface="Roboto"/>
                <a:cs typeface="Roboto"/>
              </a:rPr>
              <a:t>Seller Carryback </a:t>
            </a:r>
            <a:r>
              <a:rPr lang="en-US" sz="2400" spc="75" dirty="0">
                <a:solidFill>
                  <a:srgbClr val="00538C"/>
                </a:solidFill>
                <a:latin typeface="Roboto"/>
                <a:cs typeface="Roboto"/>
              </a:rPr>
              <a:t>financing to ensure financial viability.</a:t>
            </a:r>
            <a:endParaRPr lang="en-US" sz="2000" spc="75" dirty="0">
              <a:solidFill>
                <a:srgbClr val="00538C"/>
              </a:solidFill>
              <a:latin typeface="Roboto"/>
              <a:cs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A75A3-758D-A704-753A-0E96B5432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"/>
            <a:ext cx="11049000" cy="76673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4834" y="-731045"/>
            <a:ext cx="13716000" cy="771525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FFFF7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77000" y="485744"/>
            <a:ext cx="5562600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>
              <a:spcBef>
                <a:spcPts val="75"/>
              </a:spcBef>
            </a:pPr>
            <a:r>
              <a:rPr lang="en-US" sz="4200" spc="147" dirty="0">
                <a:solidFill>
                  <a:srgbClr val="00538C"/>
                </a:solidFill>
              </a:rPr>
              <a:t>Stepping Stone III</a:t>
            </a:r>
            <a:endParaRPr sz="4200" dirty="0"/>
          </a:p>
        </p:txBody>
      </p:sp>
      <p:sp>
        <p:nvSpPr>
          <p:cNvPr id="4" name="object 4"/>
          <p:cNvSpPr txBox="1"/>
          <p:nvPr/>
        </p:nvSpPr>
        <p:spPr>
          <a:xfrm>
            <a:off x="5563228" y="1447543"/>
            <a:ext cx="7847972" cy="87491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800" spc="75" dirty="0">
                <a:solidFill>
                  <a:srgbClr val="00538C"/>
                </a:solidFill>
                <a:latin typeface="Roboto"/>
                <a:cs typeface="Roboto"/>
              </a:rPr>
              <a:t>NAC developed the Stepping Stone Campus to serve chronically homeless individuals – many applicants have $0 income at move-in.  Phase III of the Stepping Stone Campus on “surplus” land that had no debt or use restrictions.  In addition, the underlying zoning permitted additional multifamily units on the Campus.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800" spc="75" dirty="0">
                <a:solidFill>
                  <a:srgbClr val="00538C"/>
                </a:solidFill>
                <a:latin typeface="Roboto"/>
                <a:cs typeface="Roboto"/>
              </a:rPr>
              <a:t>Total Lot Area – 130,353 SF / 2.99 Acres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800" spc="75" dirty="0">
                <a:solidFill>
                  <a:srgbClr val="00538C"/>
                </a:solidFill>
                <a:latin typeface="Roboto"/>
                <a:cs typeface="Roboto"/>
              </a:rPr>
              <a:t>Phase II* - 70,629 SF / 1.62 acres </a:t>
            </a:r>
            <a:r>
              <a:rPr lang="en-US" sz="28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 83 Units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8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Phase III – 59,724 SF / 1.37 acres  42 Units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800" spc="75" dirty="0">
                <a:solidFill>
                  <a:srgbClr val="00538C"/>
                </a:solidFill>
                <a:latin typeface="Roboto"/>
                <a:cs typeface="Roboto"/>
                <a:sym typeface="Wingdings" panose="05000000000000000000" pitchFamily="2" charset="2"/>
              </a:rPr>
              <a:t>Overall ~ 42 DUA / 93 Parking Spaces (with approved Parking Use Permit  139 required)</a:t>
            </a:r>
          </a:p>
          <a:p>
            <a:pPr marL="9526" marR="3811">
              <a:lnSpc>
                <a:spcPct val="125000"/>
              </a:lnSpc>
              <a:spcBef>
                <a:spcPts val="1823"/>
              </a:spcBef>
            </a:pPr>
            <a:r>
              <a:rPr lang="en-US" sz="2000" i="1" spc="75" dirty="0">
                <a:solidFill>
                  <a:srgbClr val="00538C"/>
                </a:solidFill>
                <a:latin typeface="Roboto"/>
                <a:cs typeface="Roboto"/>
              </a:rPr>
              <a:t>* Phase I was originally developed by NAC and Mercy Housing 1997 and was an acquisition/rehab of 1920’s &amp; 1950’s buildings.  NAC redeveloped Phase II in 2011 as buildings were in disrepair. </a:t>
            </a:r>
            <a:endParaRPr sz="2000" i="1" dirty="0">
              <a:latin typeface="Roboto"/>
              <a:cs typeface="Robo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2200" y="323444"/>
            <a:ext cx="1057275" cy="121444"/>
          </a:xfrm>
          <a:custGeom>
            <a:avLst/>
            <a:gdLst/>
            <a:ahLst/>
            <a:cxnLst/>
            <a:rect l="l" t="t" r="r" b="b"/>
            <a:pathLst>
              <a:path w="1409700" h="161925">
                <a:moveTo>
                  <a:pt x="0" y="0"/>
                </a:moveTo>
                <a:lnTo>
                  <a:pt x="1409699" y="0"/>
                </a:lnTo>
                <a:lnTo>
                  <a:pt x="1409699" y="161924"/>
                </a:lnTo>
                <a:lnTo>
                  <a:pt x="0" y="161924"/>
                </a:lnTo>
                <a:lnTo>
                  <a:pt x="0" y="0"/>
                </a:lnTo>
                <a:close/>
              </a:path>
            </a:pathLst>
          </a:custGeom>
          <a:solidFill>
            <a:srgbClr val="FFB600"/>
          </a:solidFill>
        </p:spPr>
        <p:txBody>
          <a:bodyPr wrap="square" lIns="0" tIns="0" rIns="0" bIns="0" rtlCol="0"/>
          <a:lstStyle/>
          <a:p>
            <a:endParaRPr sz="135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D05B93-2E5D-0D16-9C38-FE574675F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2" y="128476"/>
            <a:ext cx="4923790" cy="4862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D1E33B-C3ED-6B5E-09A4-8C31A833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364411"/>
            <a:ext cx="4953000" cy="477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9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714" y="0"/>
            <a:ext cx="13712571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3" name="Picture 12" descr="A picture containing building">
            <a:extLst>
              <a:ext uri="{FF2B5EF4-FFF2-40B4-BE49-F238E27FC236}">
                <a16:creationId xmlns:a16="http://schemas.microsoft.com/office/drawing/2014/main" id="{BD6B955F-53C6-2FD3-BADE-1AF5A2A9FF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r="25777" b="1"/>
          <a:stretch/>
        </p:blipFill>
        <p:spPr>
          <a:xfrm rot="5400000">
            <a:off x="1291022" y="-446478"/>
            <a:ext cx="4526107" cy="6384259"/>
          </a:xfrm>
          <a:prstGeom prst="rect">
            <a:avLst/>
          </a:prstGeom>
        </p:spPr>
      </p:pic>
      <p:pic>
        <p:nvPicPr>
          <p:cNvPr id="15" name="Picture 14" descr="A picture containing building, ground, outdoor, sky&#10;&#10;Description automatically generated">
            <a:extLst>
              <a:ext uri="{FF2B5EF4-FFF2-40B4-BE49-F238E27FC236}">
                <a16:creationId xmlns:a16="http://schemas.microsoft.com/office/drawing/2014/main" id="{F39B0A7F-5E3A-5C87-E8DF-2EB39EA06B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 r="2" b="5592"/>
          <a:stretch/>
        </p:blipFill>
        <p:spPr>
          <a:xfrm>
            <a:off x="361946" y="5266279"/>
            <a:ext cx="6384259" cy="4184931"/>
          </a:xfrm>
          <a:prstGeom prst="rect">
            <a:avLst/>
          </a:prstGeom>
        </p:spPr>
      </p:pic>
      <p:pic>
        <p:nvPicPr>
          <p:cNvPr id="11" name="Picture 10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F25382D0-0FD3-CF10-E876-663A79770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4" r="26765" b="-2"/>
          <a:stretch/>
        </p:blipFill>
        <p:spPr>
          <a:xfrm>
            <a:off x="6969794" y="482599"/>
            <a:ext cx="6384259" cy="89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49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9690C846-B332-7B3C-2AD2-209CC85194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6" r="-1" b="15380"/>
          <a:stretch/>
        </p:blipFill>
        <p:spPr>
          <a:xfrm>
            <a:off x="5055115" y="364"/>
            <a:ext cx="8660885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89EB9142-D9A8-0744-DA0A-E817FC8B0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-3" b="-3"/>
          <a:stretch/>
        </p:blipFill>
        <p:spPr>
          <a:xfrm>
            <a:off x="20" y="10"/>
            <a:ext cx="6592251" cy="5020047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AEF6278D-268B-2BEF-33A8-DE6228DD73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3"/>
          <a:stretch/>
        </p:blipFill>
        <p:spPr>
          <a:xfrm>
            <a:off x="7143850" y="5266942"/>
            <a:ext cx="6572150" cy="5020058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Picture 8" descr="A picture containing ceiling, indoor, floor&#10;&#10;Description automatically generated">
            <a:extLst>
              <a:ext uri="{FF2B5EF4-FFF2-40B4-BE49-F238E27FC236}">
                <a16:creationId xmlns:a16="http://schemas.microsoft.com/office/drawing/2014/main" id="{DD7B1DFA-61B9-F37A-0550-E873F2552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1" r="-1" b="14355"/>
          <a:stretch/>
        </p:blipFill>
        <p:spPr>
          <a:xfrm>
            <a:off x="20" y="5266942"/>
            <a:ext cx="8660864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6985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Presentation Template" id="{85A2BE9E-A8B3-4D40-B9D0-1C3F488D8852}" vid="{19B0677F-BF69-43EB-A9BB-878631CD06B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57C9C3CE48AB43807A2B2BBC021B68" ma:contentTypeVersion="14" ma:contentTypeDescription="Create a new document." ma:contentTypeScope="" ma:versionID="a65cc7ded679f6dc08f2c4c1f66fdc62">
  <xsd:schema xmlns:xsd="http://www.w3.org/2001/XMLSchema" xmlns:xs="http://www.w3.org/2001/XMLSchema" xmlns:p="http://schemas.microsoft.com/office/2006/metadata/properties" xmlns:ns2="7275c497-f9ee-4928-92bc-548289b37429" xmlns:ns3="0bfe741e-9eca-4f01-90f2-939183f19d24" targetNamespace="http://schemas.microsoft.com/office/2006/metadata/properties" ma:root="true" ma:fieldsID="721c69968232289ce8d3e448171a3044" ns2:_="" ns3:_="">
    <xsd:import namespace="7275c497-f9ee-4928-92bc-548289b37429"/>
    <xsd:import namespace="0bfe741e-9eca-4f01-90f2-939183f19d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5c497-f9ee-4928-92bc-548289b374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b8afe34-2bfd-4bac-9813-93dbf9691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e741e-9eca-4f01-90f2-939183f19d2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f37b32d1-9ec4-4c82-9f5d-60c5422df62a}" ma:internalName="TaxCatchAll" ma:showField="CatchAllData" ma:web="0bfe741e-9eca-4f01-90f2-939183f19d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e741e-9eca-4f01-90f2-939183f19d24" xsi:nil="true"/>
    <lcf76f155ced4ddcb4097134ff3c332f xmlns="7275c497-f9ee-4928-92bc-548289b374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F037F7-0195-4245-8350-657437FF3456}"/>
</file>

<file path=customXml/itemProps2.xml><?xml version="1.0" encoding="utf-8"?>
<ds:datastoreItem xmlns:ds="http://schemas.openxmlformats.org/officeDocument/2006/customXml" ds:itemID="{E49A63C8-43D4-42BC-B55C-51C63DFE3448}"/>
</file>

<file path=customXml/itemProps3.xml><?xml version="1.0" encoding="utf-8"?>
<ds:datastoreItem xmlns:ds="http://schemas.openxmlformats.org/officeDocument/2006/customXml" ds:itemID="{F9FCEF3D-77EF-40BA-9377-FB2929F5D2AD}"/>
</file>

<file path=docProps/app.xml><?xml version="1.0" encoding="utf-8"?>
<Properties xmlns="http://schemas.openxmlformats.org/officeDocument/2006/extended-properties" xmlns:vt="http://schemas.openxmlformats.org/officeDocument/2006/docPropsVTypes">
  <Template>NAC Presentation Template</Template>
  <TotalTime>513</TotalTime>
  <Words>958</Words>
  <Application>Microsoft Office PowerPoint</Application>
  <PresentationFormat>Custom</PresentationFormat>
  <Paragraphs>66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Calibri</vt:lpstr>
      <vt:lpstr>Roboto</vt:lpstr>
      <vt:lpstr>Roboto Slab</vt:lpstr>
      <vt:lpstr>Wingdings</vt:lpstr>
      <vt:lpstr>Office Theme</vt:lpstr>
      <vt:lpstr>PowerPoint Presentation</vt:lpstr>
      <vt:lpstr>PowerPoint Presentation</vt:lpstr>
      <vt:lpstr>PowerPoint Presentation</vt:lpstr>
      <vt:lpstr>ULF</vt:lpstr>
      <vt:lpstr>PowerPoint Presentation</vt:lpstr>
      <vt:lpstr>PowerPoint Presentation</vt:lpstr>
      <vt:lpstr>Stepping Stone III</vt:lpstr>
      <vt:lpstr>PowerPoint Presentation</vt:lpstr>
      <vt:lpstr>PowerPoint Presentation</vt:lpstr>
      <vt:lpstr>PowerPoint Presentation</vt:lpstr>
      <vt:lpstr>Cedar Crossing</vt:lpstr>
      <vt:lpstr>PowerPoint Presentation</vt:lpstr>
      <vt:lpstr>PowerPoint Presentation</vt:lpstr>
      <vt:lpstr>Dunlap Pointe &amp; Patina Mountain Preserve</vt:lpstr>
      <vt:lpstr>Dunlap Pointe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Keeper</dc:creator>
  <cp:keywords>DAEqqAll2Xg,BAD6ZW5Fzj0</cp:keywords>
  <cp:lastModifiedBy>Olivia Gibala</cp:lastModifiedBy>
  <cp:revision>3</cp:revision>
  <cp:lastPrinted>2023-01-26T22:29:13Z</cp:lastPrinted>
  <dcterms:created xsi:type="dcterms:W3CDTF">2023-01-17T21:51:07Z</dcterms:created>
  <dcterms:modified xsi:type="dcterms:W3CDTF">2023-08-16T21:16:49Z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2022-05-10T00:00:00Z</vt:filetime>
  </property>
  <property fmtid="{D5CDD505-2E9C-101B-9397-08002B2CF9AE}" pid="3" name="Creator">
    <vt:lpwstr>Canva</vt:lpwstr>
  </property>
  <property fmtid="{D5CDD505-2E9C-101B-9397-08002B2CF9AE}" pid="4" name="LastSaved">
    <vt:filetime>2022-05-10T00:00:00Z</vt:filetime>
  </property>
  <property fmtid="{D5CDD505-2E9C-101B-9397-08002B2CF9AE}" pid="5" name="ContentTypeId">
    <vt:lpwstr>0x010100AE57C9C3CE48AB43807A2B2BBC021B68</vt:lpwstr>
  </property>
</Properties>
</file>