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0" r:id="rId2"/>
  </p:sldMasterIdLst>
  <p:notesMasterIdLst>
    <p:notesMasterId r:id="rId35"/>
  </p:notesMasterIdLst>
  <p:sldIdLst>
    <p:sldId id="256" r:id="rId3"/>
    <p:sldId id="257" r:id="rId4"/>
    <p:sldId id="258" r:id="rId5"/>
    <p:sldId id="259" r:id="rId6"/>
    <p:sldId id="260" r:id="rId7"/>
    <p:sldId id="261" r:id="rId8"/>
    <p:sldId id="263" r:id="rId9"/>
    <p:sldId id="262" r:id="rId10"/>
    <p:sldId id="267" r:id="rId11"/>
    <p:sldId id="268" r:id="rId12"/>
    <p:sldId id="264" r:id="rId13"/>
    <p:sldId id="265" r:id="rId14"/>
    <p:sldId id="266" r:id="rId15"/>
    <p:sldId id="271" r:id="rId16"/>
    <p:sldId id="284" r:id="rId17"/>
    <p:sldId id="285" r:id="rId18"/>
    <p:sldId id="288" r:id="rId19"/>
    <p:sldId id="289" r:id="rId20"/>
    <p:sldId id="290" r:id="rId21"/>
    <p:sldId id="269" r:id="rId22"/>
    <p:sldId id="270" r:id="rId23"/>
    <p:sldId id="272" r:id="rId24"/>
    <p:sldId id="273" r:id="rId25"/>
    <p:sldId id="274" r:id="rId26"/>
    <p:sldId id="275" r:id="rId27"/>
    <p:sldId id="276" r:id="rId28"/>
    <p:sldId id="281" r:id="rId29"/>
    <p:sldId id="282" r:id="rId30"/>
    <p:sldId id="278" r:id="rId31"/>
    <p:sldId id="279" r:id="rId32"/>
    <p:sldId id="283" r:id="rId33"/>
    <p:sldId id="280"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841" autoAdjust="0"/>
  </p:normalViewPr>
  <p:slideViewPr>
    <p:cSldViewPr snapToGrid="0">
      <p:cViewPr varScale="1">
        <p:scale>
          <a:sx n="97" d="100"/>
          <a:sy n="97"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FD031-01ED-45BA-9D3A-251EAE4DC483}"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29757-25C5-4250-B8F2-7C2DE54C7877}" type="slidenum">
              <a:rPr lang="en-US" smtClean="0"/>
              <a:t>‹#›</a:t>
            </a:fld>
            <a:endParaRPr lang="en-US"/>
          </a:p>
        </p:txBody>
      </p:sp>
    </p:spTree>
    <p:extLst>
      <p:ext uri="{BB962C8B-B14F-4D97-AF65-F5344CB8AC3E}">
        <p14:creationId xmlns:p14="http://schemas.microsoft.com/office/powerpoint/2010/main" val="350084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a:t>
            </a:fld>
            <a:endParaRPr lang="en-US"/>
          </a:p>
        </p:txBody>
      </p:sp>
    </p:spTree>
    <p:extLst>
      <p:ext uri="{BB962C8B-B14F-4D97-AF65-F5344CB8AC3E}">
        <p14:creationId xmlns:p14="http://schemas.microsoft.com/office/powerpoint/2010/main" val="240211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simply – the more barriers, the more interventions you need. IF you aren’t serving the higher populations, don’t bother with higher interventions. </a:t>
            </a:r>
          </a:p>
          <a:p>
            <a:endParaRPr lang="en-US" dirty="0"/>
          </a:p>
          <a:p>
            <a:r>
              <a:rPr lang="en-US" dirty="0"/>
              <a:t>Kuhn and Culhane’s work opened the gates to vulnerable populations are who we need to prioritize.</a:t>
            </a:r>
          </a:p>
        </p:txBody>
      </p:sp>
      <p:sp>
        <p:nvSpPr>
          <p:cNvPr id="4" name="Slide Number Placeholder 3"/>
          <p:cNvSpPr>
            <a:spLocks noGrp="1"/>
          </p:cNvSpPr>
          <p:nvPr>
            <p:ph type="sldNum" sz="quarter" idx="5"/>
          </p:nvPr>
        </p:nvSpPr>
        <p:spPr/>
        <p:txBody>
          <a:bodyPr/>
          <a:lstStyle/>
          <a:p>
            <a:fld id="{41829757-25C5-4250-B8F2-7C2DE54C7877}" type="slidenum">
              <a:rPr lang="en-US" smtClean="0"/>
              <a:t>17</a:t>
            </a:fld>
            <a:endParaRPr lang="en-US"/>
          </a:p>
        </p:txBody>
      </p:sp>
    </p:spTree>
    <p:extLst>
      <p:ext uri="{BB962C8B-B14F-4D97-AF65-F5344CB8AC3E}">
        <p14:creationId xmlns:p14="http://schemas.microsoft.com/office/powerpoint/2010/main" val="176860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simply – the more barriers, the more interventions you need. IF you aren’t serving the higher populations, don’t bother with higher interventions. </a:t>
            </a:r>
          </a:p>
          <a:p>
            <a:endParaRPr lang="en-US" dirty="0"/>
          </a:p>
          <a:p>
            <a:r>
              <a:rPr lang="en-US" dirty="0"/>
              <a:t>Kuhn and Culhane’s work opened the gates to vulnerable populations are who we need to prioritize.</a:t>
            </a:r>
          </a:p>
        </p:txBody>
      </p:sp>
      <p:sp>
        <p:nvSpPr>
          <p:cNvPr id="4" name="Slide Number Placeholder 3"/>
          <p:cNvSpPr>
            <a:spLocks noGrp="1"/>
          </p:cNvSpPr>
          <p:nvPr>
            <p:ph type="sldNum" sz="quarter" idx="5"/>
          </p:nvPr>
        </p:nvSpPr>
        <p:spPr/>
        <p:txBody>
          <a:bodyPr/>
          <a:lstStyle/>
          <a:p>
            <a:fld id="{41829757-25C5-4250-B8F2-7C2DE54C7877}" type="slidenum">
              <a:rPr lang="en-US" smtClean="0"/>
              <a:t>18</a:t>
            </a:fld>
            <a:endParaRPr lang="en-US"/>
          </a:p>
        </p:txBody>
      </p:sp>
    </p:spTree>
    <p:extLst>
      <p:ext uri="{BB962C8B-B14F-4D97-AF65-F5344CB8AC3E}">
        <p14:creationId xmlns:p14="http://schemas.microsoft.com/office/powerpoint/2010/main" val="289542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simply – the more barriers, the more interventions you need. IF you aren’t serving the higher populations, don’t bother with higher interventions. </a:t>
            </a:r>
          </a:p>
          <a:p>
            <a:endParaRPr lang="en-US" dirty="0"/>
          </a:p>
          <a:p>
            <a:r>
              <a:rPr lang="en-US" dirty="0"/>
              <a:t>Kuhn and Culhane’s work opened the gates to vulnerable populations are who we need to prioritize.</a:t>
            </a:r>
          </a:p>
        </p:txBody>
      </p:sp>
      <p:sp>
        <p:nvSpPr>
          <p:cNvPr id="4" name="Slide Number Placeholder 3"/>
          <p:cNvSpPr>
            <a:spLocks noGrp="1"/>
          </p:cNvSpPr>
          <p:nvPr>
            <p:ph type="sldNum" sz="quarter" idx="5"/>
          </p:nvPr>
        </p:nvSpPr>
        <p:spPr/>
        <p:txBody>
          <a:bodyPr/>
          <a:lstStyle/>
          <a:p>
            <a:fld id="{41829757-25C5-4250-B8F2-7C2DE54C7877}" type="slidenum">
              <a:rPr lang="en-US" smtClean="0"/>
              <a:t>19</a:t>
            </a:fld>
            <a:endParaRPr lang="en-US"/>
          </a:p>
        </p:txBody>
      </p:sp>
    </p:spTree>
    <p:extLst>
      <p:ext uri="{BB962C8B-B14F-4D97-AF65-F5344CB8AC3E}">
        <p14:creationId xmlns:p14="http://schemas.microsoft.com/office/powerpoint/2010/main" val="3628086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20</a:t>
            </a:fld>
            <a:endParaRPr lang="en-US"/>
          </a:p>
        </p:txBody>
      </p:sp>
    </p:spTree>
    <p:extLst>
      <p:ext uri="{BB962C8B-B14F-4D97-AF65-F5344CB8AC3E}">
        <p14:creationId xmlns:p14="http://schemas.microsoft.com/office/powerpoint/2010/main" val="257932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21</a:t>
            </a:fld>
            <a:endParaRPr lang="en-US"/>
          </a:p>
        </p:txBody>
      </p:sp>
    </p:spTree>
    <p:extLst>
      <p:ext uri="{BB962C8B-B14F-4D97-AF65-F5344CB8AC3E}">
        <p14:creationId xmlns:p14="http://schemas.microsoft.com/office/powerpoint/2010/main" val="164850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22</a:t>
            </a:fld>
            <a:endParaRPr lang="en-US"/>
          </a:p>
        </p:txBody>
      </p:sp>
    </p:spTree>
    <p:extLst>
      <p:ext uri="{BB962C8B-B14F-4D97-AF65-F5344CB8AC3E}">
        <p14:creationId xmlns:p14="http://schemas.microsoft.com/office/powerpoint/2010/main" val="242738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23</a:t>
            </a:fld>
            <a:endParaRPr lang="en-US"/>
          </a:p>
        </p:txBody>
      </p:sp>
    </p:spTree>
    <p:extLst>
      <p:ext uri="{BB962C8B-B14F-4D97-AF65-F5344CB8AC3E}">
        <p14:creationId xmlns:p14="http://schemas.microsoft.com/office/powerpoint/2010/main" val="137287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24</a:t>
            </a:fld>
            <a:endParaRPr lang="en-US"/>
          </a:p>
        </p:txBody>
      </p:sp>
    </p:spTree>
    <p:extLst>
      <p:ext uri="{BB962C8B-B14F-4D97-AF65-F5344CB8AC3E}">
        <p14:creationId xmlns:p14="http://schemas.microsoft.com/office/powerpoint/2010/main" val="112374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25</a:t>
            </a:fld>
            <a:endParaRPr lang="en-US"/>
          </a:p>
        </p:txBody>
      </p:sp>
    </p:spTree>
    <p:extLst>
      <p:ext uri="{BB962C8B-B14F-4D97-AF65-F5344CB8AC3E}">
        <p14:creationId xmlns:p14="http://schemas.microsoft.com/office/powerpoint/2010/main" val="385556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26</a:t>
            </a:fld>
            <a:endParaRPr lang="en-US"/>
          </a:p>
        </p:txBody>
      </p:sp>
    </p:spTree>
    <p:extLst>
      <p:ext uri="{BB962C8B-B14F-4D97-AF65-F5344CB8AC3E}">
        <p14:creationId xmlns:p14="http://schemas.microsoft.com/office/powerpoint/2010/main" val="320286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ask: How many of you have at your organization, programs or positions specifically targeted towards a vulnerable population? Chronic, Senior, Youth, Disabled, Veterans, </a:t>
            </a:r>
            <a:r>
              <a:rPr lang="en-US" dirty="0" err="1"/>
              <a:t>etc</a:t>
            </a:r>
            <a:r>
              <a:rPr lang="en-US" dirty="0"/>
              <a:t>? </a:t>
            </a:r>
          </a:p>
          <a:p>
            <a:endParaRPr lang="en-US" dirty="0"/>
          </a:p>
          <a:p>
            <a:r>
              <a:rPr lang="en-US" dirty="0"/>
              <a:t>[get people to share]</a:t>
            </a:r>
          </a:p>
        </p:txBody>
      </p:sp>
      <p:sp>
        <p:nvSpPr>
          <p:cNvPr id="4" name="Slide Number Placeholder 3"/>
          <p:cNvSpPr>
            <a:spLocks noGrp="1"/>
          </p:cNvSpPr>
          <p:nvPr>
            <p:ph type="sldNum" sz="quarter" idx="5"/>
          </p:nvPr>
        </p:nvSpPr>
        <p:spPr/>
        <p:txBody>
          <a:bodyPr/>
          <a:lstStyle/>
          <a:p>
            <a:fld id="{41829757-25C5-4250-B8F2-7C2DE54C7877}" type="slidenum">
              <a:rPr lang="en-US" smtClean="0"/>
              <a:t>5</a:t>
            </a:fld>
            <a:endParaRPr lang="en-US"/>
          </a:p>
        </p:txBody>
      </p:sp>
    </p:spTree>
    <p:extLst>
      <p:ext uri="{BB962C8B-B14F-4D97-AF65-F5344CB8AC3E}">
        <p14:creationId xmlns:p14="http://schemas.microsoft.com/office/powerpoint/2010/main" val="188605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27</a:t>
            </a:fld>
            <a:endParaRPr lang="en-US"/>
          </a:p>
        </p:txBody>
      </p:sp>
    </p:spTree>
    <p:extLst>
      <p:ext uri="{BB962C8B-B14F-4D97-AF65-F5344CB8AC3E}">
        <p14:creationId xmlns:p14="http://schemas.microsoft.com/office/powerpoint/2010/main" val="2626945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28</a:t>
            </a:fld>
            <a:endParaRPr lang="en-US"/>
          </a:p>
        </p:txBody>
      </p:sp>
    </p:spTree>
    <p:extLst>
      <p:ext uri="{BB962C8B-B14F-4D97-AF65-F5344CB8AC3E}">
        <p14:creationId xmlns:p14="http://schemas.microsoft.com/office/powerpoint/2010/main" val="3045773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29</a:t>
            </a:fld>
            <a:endParaRPr lang="en-US"/>
          </a:p>
        </p:txBody>
      </p:sp>
    </p:spTree>
    <p:extLst>
      <p:ext uri="{BB962C8B-B14F-4D97-AF65-F5344CB8AC3E}">
        <p14:creationId xmlns:p14="http://schemas.microsoft.com/office/powerpoint/2010/main" val="2922526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30</a:t>
            </a:fld>
            <a:endParaRPr lang="en-US"/>
          </a:p>
        </p:txBody>
      </p:sp>
    </p:spTree>
    <p:extLst>
      <p:ext uri="{BB962C8B-B14F-4D97-AF65-F5344CB8AC3E}">
        <p14:creationId xmlns:p14="http://schemas.microsoft.com/office/powerpoint/2010/main" val="321205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saying these programs are </a:t>
            </a:r>
            <a:r>
              <a:rPr lang="en-US" i="1" dirty="0"/>
              <a:t>bad </a:t>
            </a:r>
            <a:r>
              <a:rPr lang="en-US" i="0" u="sng" dirty="0"/>
              <a:t>especially if they’re helping someone navigate homelessness</a:t>
            </a:r>
            <a:r>
              <a:rPr lang="en-US" i="0" u="none" dirty="0"/>
              <a:t>. Organizations like, </a:t>
            </a:r>
            <a:r>
              <a:rPr lang="en-US" i="0" u="none" dirty="0" err="1"/>
              <a:t>Justa</a:t>
            </a:r>
            <a:r>
              <a:rPr lang="en-US" i="0" u="none" dirty="0"/>
              <a:t>-Center for example aren’t doing it “wrong” because they’re targeting seniors, in –fact targeting seniors to help them navigate and survive homelessness is definitely needed because seniors have shared experiences </a:t>
            </a:r>
            <a:r>
              <a:rPr lang="en-US" i="1" u="none" dirty="0"/>
              <a:t>during</a:t>
            </a:r>
            <a:r>
              <a:rPr lang="en-US" i="0" u="none" dirty="0"/>
              <a:t> homelessness. The issue arises from attempting to resolve homelessness based on this label as well.</a:t>
            </a:r>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31</a:t>
            </a:fld>
            <a:endParaRPr lang="en-US"/>
          </a:p>
        </p:txBody>
      </p:sp>
    </p:spTree>
    <p:extLst>
      <p:ext uri="{BB962C8B-B14F-4D97-AF65-F5344CB8AC3E}">
        <p14:creationId xmlns:p14="http://schemas.microsoft.com/office/powerpoint/2010/main" val="130123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32</a:t>
            </a:fld>
            <a:endParaRPr lang="en-US"/>
          </a:p>
        </p:txBody>
      </p:sp>
    </p:spTree>
    <p:extLst>
      <p:ext uri="{BB962C8B-B14F-4D97-AF65-F5344CB8AC3E}">
        <p14:creationId xmlns:p14="http://schemas.microsoft.com/office/powerpoint/2010/main" val="287212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have a case plan – but my guess is that its really just a bunch of questions to help determine why someone is homeless. And this is the problem – many of the labels that we use and assign our clients don’t tell us much of anything. They don’t give you any insight into how to resolve the problem. Senior, Youth, Disabled, Veteran, SMI, none of these tell you what the client needs to resolve their homelessness.</a:t>
            </a:r>
          </a:p>
        </p:txBody>
      </p:sp>
      <p:sp>
        <p:nvSpPr>
          <p:cNvPr id="4" name="Slide Number Placeholder 3"/>
          <p:cNvSpPr>
            <a:spLocks noGrp="1"/>
          </p:cNvSpPr>
          <p:nvPr>
            <p:ph type="sldNum" sz="quarter" idx="5"/>
          </p:nvPr>
        </p:nvSpPr>
        <p:spPr/>
        <p:txBody>
          <a:bodyPr/>
          <a:lstStyle/>
          <a:p>
            <a:fld id="{41829757-25C5-4250-B8F2-7C2DE54C7877}" type="slidenum">
              <a:rPr lang="en-US" smtClean="0"/>
              <a:t>6</a:t>
            </a:fld>
            <a:endParaRPr lang="en-US"/>
          </a:p>
        </p:txBody>
      </p:sp>
    </p:spTree>
    <p:extLst>
      <p:ext uri="{BB962C8B-B14F-4D97-AF65-F5344CB8AC3E}">
        <p14:creationId xmlns:p14="http://schemas.microsoft.com/office/powerpoint/2010/main" val="186840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Dewey Decimal System of programs.</a:t>
            </a:r>
            <a:br>
              <a:rPr lang="en-US" dirty="0"/>
            </a:br>
            <a:r>
              <a:rPr lang="en-US" dirty="0"/>
              <a:t>Envision a program meant to serve a specialized population and think about the services it provides. Now change that label to another program. Does it still work? If so, how is it specialized?</a:t>
            </a:r>
          </a:p>
        </p:txBody>
      </p:sp>
      <p:sp>
        <p:nvSpPr>
          <p:cNvPr id="4" name="Slide Number Placeholder 3"/>
          <p:cNvSpPr>
            <a:spLocks noGrp="1"/>
          </p:cNvSpPr>
          <p:nvPr>
            <p:ph type="sldNum" sz="quarter" idx="5"/>
          </p:nvPr>
        </p:nvSpPr>
        <p:spPr/>
        <p:txBody>
          <a:bodyPr/>
          <a:lstStyle/>
          <a:p>
            <a:fld id="{41829757-25C5-4250-B8F2-7C2DE54C7877}" type="slidenum">
              <a:rPr lang="en-US" smtClean="0"/>
              <a:t>8</a:t>
            </a:fld>
            <a:endParaRPr lang="en-US"/>
          </a:p>
        </p:txBody>
      </p:sp>
    </p:spTree>
    <p:extLst>
      <p:ext uri="{BB962C8B-B14F-4D97-AF65-F5344CB8AC3E}">
        <p14:creationId xmlns:p14="http://schemas.microsoft.com/office/powerpoint/2010/main" val="256987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12</a:t>
            </a:fld>
            <a:endParaRPr lang="en-US"/>
          </a:p>
        </p:txBody>
      </p:sp>
    </p:spTree>
    <p:extLst>
      <p:ext uri="{BB962C8B-B14F-4D97-AF65-F5344CB8AC3E}">
        <p14:creationId xmlns:p14="http://schemas.microsoft.com/office/powerpoint/2010/main" val="347136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29757-25C5-4250-B8F2-7C2DE54C7877}" type="slidenum">
              <a:rPr lang="en-US" smtClean="0"/>
              <a:t>13</a:t>
            </a:fld>
            <a:endParaRPr lang="en-US"/>
          </a:p>
        </p:txBody>
      </p:sp>
    </p:spTree>
    <p:extLst>
      <p:ext uri="{BB962C8B-B14F-4D97-AF65-F5344CB8AC3E}">
        <p14:creationId xmlns:p14="http://schemas.microsoft.com/office/powerpoint/2010/main" val="354356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simply – the more barriers, the more interventions you need. IF you aren’t serving the higher populations, don’t bother with higher interventions. </a:t>
            </a:r>
          </a:p>
          <a:p>
            <a:endParaRPr lang="en-US" dirty="0"/>
          </a:p>
          <a:p>
            <a:r>
              <a:rPr lang="en-US" dirty="0"/>
              <a:t>Kuhn and Culhane’s work opened the gates to vulnerable populations are who we need to prioritize.</a:t>
            </a:r>
          </a:p>
        </p:txBody>
      </p:sp>
      <p:sp>
        <p:nvSpPr>
          <p:cNvPr id="4" name="Slide Number Placeholder 3"/>
          <p:cNvSpPr>
            <a:spLocks noGrp="1"/>
          </p:cNvSpPr>
          <p:nvPr>
            <p:ph type="sldNum" sz="quarter" idx="5"/>
          </p:nvPr>
        </p:nvSpPr>
        <p:spPr/>
        <p:txBody>
          <a:bodyPr/>
          <a:lstStyle/>
          <a:p>
            <a:fld id="{41829757-25C5-4250-B8F2-7C2DE54C7877}" type="slidenum">
              <a:rPr lang="en-US" smtClean="0"/>
              <a:t>14</a:t>
            </a:fld>
            <a:endParaRPr lang="en-US"/>
          </a:p>
        </p:txBody>
      </p:sp>
    </p:spTree>
    <p:extLst>
      <p:ext uri="{BB962C8B-B14F-4D97-AF65-F5344CB8AC3E}">
        <p14:creationId xmlns:p14="http://schemas.microsoft.com/office/powerpoint/2010/main" val="138066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simply – the more barriers, the more interventions you need. IF you aren’t serving the higher populations, don’t bother with higher interventions. </a:t>
            </a:r>
          </a:p>
          <a:p>
            <a:endParaRPr lang="en-US" dirty="0"/>
          </a:p>
          <a:p>
            <a:r>
              <a:rPr lang="en-US" dirty="0"/>
              <a:t>Kuhn and Culhane’s work opened the gates to vulnerable populations are who we need to prioritize.</a:t>
            </a:r>
          </a:p>
        </p:txBody>
      </p:sp>
      <p:sp>
        <p:nvSpPr>
          <p:cNvPr id="4" name="Slide Number Placeholder 3"/>
          <p:cNvSpPr>
            <a:spLocks noGrp="1"/>
          </p:cNvSpPr>
          <p:nvPr>
            <p:ph type="sldNum" sz="quarter" idx="5"/>
          </p:nvPr>
        </p:nvSpPr>
        <p:spPr/>
        <p:txBody>
          <a:bodyPr/>
          <a:lstStyle/>
          <a:p>
            <a:fld id="{41829757-25C5-4250-B8F2-7C2DE54C7877}" type="slidenum">
              <a:rPr lang="en-US" smtClean="0"/>
              <a:t>15</a:t>
            </a:fld>
            <a:endParaRPr lang="en-US"/>
          </a:p>
        </p:txBody>
      </p:sp>
    </p:spTree>
    <p:extLst>
      <p:ext uri="{BB962C8B-B14F-4D97-AF65-F5344CB8AC3E}">
        <p14:creationId xmlns:p14="http://schemas.microsoft.com/office/powerpoint/2010/main" val="96113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simply – the more barriers, the more interventions you need. IF you aren’t serving the higher populations, don’t bother with higher interventions. </a:t>
            </a:r>
          </a:p>
          <a:p>
            <a:endParaRPr lang="en-US" dirty="0"/>
          </a:p>
          <a:p>
            <a:r>
              <a:rPr lang="en-US" dirty="0"/>
              <a:t>Kuhn and Culhane’s work opened the gates to vulnerable populations are who we need to prioritize.</a:t>
            </a:r>
          </a:p>
        </p:txBody>
      </p:sp>
      <p:sp>
        <p:nvSpPr>
          <p:cNvPr id="4" name="Slide Number Placeholder 3"/>
          <p:cNvSpPr>
            <a:spLocks noGrp="1"/>
          </p:cNvSpPr>
          <p:nvPr>
            <p:ph type="sldNum" sz="quarter" idx="5"/>
          </p:nvPr>
        </p:nvSpPr>
        <p:spPr/>
        <p:txBody>
          <a:bodyPr/>
          <a:lstStyle/>
          <a:p>
            <a:fld id="{41829757-25C5-4250-B8F2-7C2DE54C7877}" type="slidenum">
              <a:rPr lang="en-US" smtClean="0"/>
              <a:t>16</a:t>
            </a:fld>
            <a:endParaRPr lang="en-US"/>
          </a:p>
        </p:txBody>
      </p:sp>
    </p:spTree>
    <p:extLst>
      <p:ext uri="{BB962C8B-B14F-4D97-AF65-F5344CB8AC3E}">
        <p14:creationId xmlns:p14="http://schemas.microsoft.com/office/powerpoint/2010/main" val="2401155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24000"/>
          </a:blip>
          <a:stretch>
            <a:fillRect/>
          </a:stretch>
        </p:blipFill>
        <p:spPr>
          <a:xfrm>
            <a:off x="-33" y="-5199"/>
            <a:ext cx="12192004" cy="6858001"/>
          </a:xfrm>
          <a:prstGeom prst="rect">
            <a:avLst/>
          </a:prstGeom>
          <a:noFill/>
          <a:ln>
            <a:noFill/>
          </a:ln>
        </p:spPr>
      </p:pic>
      <p:sp>
        <p:nvSpPr>
          <p:cNvPr id="11" name="Google Shape;11;p2"/>
          <p:cNvSpPr txBox="1">
            <a:spLocks noGrp="1"/>
          </p:cNvSpPr>
          <p:nvPr>
            <p:ph type="ctrTitle"/>
          </p:nvPr>
        </p:nvSpPr>
        <p:spPr>
          <a:xfrm>
            <a:off x="2527200" y="1613133"/>
            <a:ext cx="7137600" cy="291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733">
                <a:latin typeface="IM Fell English SC"/>
                <a:ea typeface="IM Fell English SC"/>
                <a:cs typeface="IM Fell English SC"/>
                <a:sym typeface="IM Fell English SC"/>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2" name="Google Shape;12;p2"/>
          <p:cNvSpPr txBox="1">
            <a:spLocks noGrp="1"/>
          </p:cNvSpPr>
          <p:nvPr>
            <p:ph type="subTitle" idx="1"/>
          </p:nvPr>
        </p:nvSpPr>
        <p:spPr>
          <a:xfrm>
            <a:off x="2527200" y="4677133"/>
            <a:ext cx="7137600" cy="54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latin typeface="Fira Sans Condensed"/>
                <a:ea typeface="Fira Sans Condensed"/>
                <a:cs typeface="Fira Sans Condensed"/>
                <a:sym typeface="Fira Sans Condensed"/>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7302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80"/>
        <p:cNvGrpSpPr/>
        <p:nvPr/>
      </p:nvGrpSpPr>
      <p:grpSpPr>
        <a:xfrm>
          <a:off x="0" y="0"/>
          <a:ext cx="0" cy="0"/>
          <a:chOff x="0" y="0"/>
          <a:chExt cx="0" cy="0"/>
        </a:xfrm>
      </p:grpSpPr>
      <p:pic>
        <p:nvPicPr>
          <p:cNvPr id="2181" name="Google Shape;2181;p15"/>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grpSp>
        <p:nvGrpSpPr>
          <p:cNvPr id="2182" name="Google Shape;2182;p15"/>
          <p:cNvGrpSpPr/>
          <p:nvPr/>
        </p:nvGrpSpPr>
        <p:grpSpPr>
          <a:xfrm>
            <a:off x="423801" y="-87768"/>
            <a:ext cx="11339167" cy="6551168"/>
            <a:chOff x="317850" y="-65826"/>
            <a:chExt cx="8504375" cy="4913376"/>
          </a:xfrm>
        </p:grpSpPr>
        <p:sp>
          <p:nvSpPr>
            <p:cNvPr id="2183" name="Google Shape;2183;p15"/>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5"/>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5" name="Google Shape;2185;p15"/>
            <p:cNvGrpSpPr/>
            <p:nvPr/>
          </p:nvGrpSpPr>
          <p:grpSpPr>
            <a:xfrm>
              <a:off x="504825" y="4648875"/>
              <a:ext cx="8122726" cy="198675"/>
              <a:chOff x="504825" y="298750"/>
              <a:chExt cx="8122726" cy="198675"/>
            </a:xfrm>
          </p:grpSpPr>
          <p:grpSp>
            <p:nvGrpSpPr>
              <p:cNvPr id="2186" name="Google Shape;2186;p15"/>
              <p:cNvGrpSpPr/>
              <p:nvPr/>
            </p:nvGrpSpPr>
            <p:grpSpPr>
              <a:xfrm>
                <a:off x="504825" y="298750"/>
                <a:ext cx="8122726" cy="198675"/>
                <a:chOff x="9017419" y="539512"/>
                <a:chExt cx="5210550" cy="198675"/>
              </a:xfrm>
            </p:grpSpPr>
            <p:sp>
              <p:nvSpPr>
                <p:cNvPr id="2187" name="Google Shape;2187;p15"/>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5"/>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5"/>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5"/>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5"/>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5"/>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5"/>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15"/>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15"/>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5"/>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5"/>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5"/>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5"/>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5"/>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5"/>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5"/>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5"/>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5"/>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5"/>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5"/>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5"/>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5"/>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5"/>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5"/>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5"/>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5"/>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5"/>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5"/>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5"/>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5"/>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5"/>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5"/>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5"/>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5"/>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5"/>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5"/>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5"/>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5"/>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5"/>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5"/>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5"/>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5"/>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5"/>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5"/>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5"/>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5"/>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0" name="Google Shape;2250;p15"/>
              <p:cNvGrpSpPr/>
              <p:nvPr/>
            </p:nvGrpSpPr>
            <p:grpSpPr>
              <a:xfrm>
                <a:off x="569351" y="371931"/>
                <a:ext cx="831096" cy="73279"/>
                <a:chOff x="9740085" y="612693"/>
                <a:chExt cx="533129" cy="73279"/>
              </a:xfrm>
            </p:grpSpPr>
            <p:sp>
              <p:nvSpPr>
                <p:cNvPr id="2251" name="Google Shape;2251;p1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1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1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9" name="Google Shape;2259;p15"/>
              <p:cNvGrpSpPr/>
              <p:nvPr/>
            </p:nvGrpSpPr>
            <p:grpSpPr>
              <a:xfrm>
                <a:off x="7658325" y="371931"/>
                <a:ext cx="945022" cy="73279"/>
                <a:chOff x="13000570" y="612693"/>
                <a:chExt cx="606211" cy="73279"/>
              </a:xfrm>
            </p:grpSpPr>
            <p:sp>
              <p:nvSpPr>
                <p:cNvPr id="2260" name="Google Shape;2260;p1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69" name="Google Shape;2269;p15"/>
            <p:cNvGrpSpPr/>
            <p:nvPr/>
          </p:nvGrpSpPr>
          <p:grpSpPr>
            <a:xfrm>
              <a:off x="317850" y="-65826"/>
              <a:ext cx="198575" cy="4691111"/>
              <a:chOff x="317850" y="-65826"/>
              <a:chExt cx="198575" cy="4691111"/>
            </a:xfrm>
          </p:grpSpPr>
          <p:grpSp>
            <p:nvGrpSpPr>
              <p:cNvPr id="2270" name="Google Shape;2270;p15"/>
              <p:cNvGrpSpPr/>
              <p:nvPr/>
            </p:nvGrpSpPr>
            <p:grpSpPr>
              <a:xfrm>
                <a:off x="317850" y="-65826"/>
                <a:ext cx="198575" cy="4691111"/>
                <a:chOff x="9353509" y="174924"/>
                <a:chExt cx="198575" cy="4691111"/>
              </a:xfrm>
            </p:grpSpPr>
            <p:sp>
              <p:nvSpPr>
                <p:cNvPr id="2271" name="Google Shape;2271;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3" name="Google Shape;2333;p15"/>
              <p:cNvGrpSpPr/>
              <p:nvPr/>
            </p:nvGrpSpPr>
            <p:grpSpPr>
              <a:xfrm>
                <a:off x="380553" y="-12940"/>
                <a:ext cx="73180" cy="533031"/>
                <a:chOff x="9416212" y="769437"/>
                <a:chExt cx="73180" cy="533031"/>
              </a:xfrm>
            </p:grpSpPr>
            <p:sp>
              <p:nvSpPr>
                <p:cNvPr id="2334" name="Google Shape;2334;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42" name="Google Shape;2342;p15"/>
            <p:cNvGrpSpPr/>
            <p:nvPr/>
          </p:nvGrpSpPr>
          <p:grpSpPr>
            <a:xfrm>
              <a:off x="8623650" y="-65826"/>
              <a:ext cx="198575" cy="4691111"/>
              <a:chOff x="317850" y="-65826"/>
              <a:chExt cx="198575" cy="4691111"/>
            </a:xfrm>
          </p:grpSpPr>
          <p:grpSp>
            <p:nvGrpSpPr>
              <p:cNvPr id="2343" name="Google Shape;2343;p15"/>
              <p:cNvGrpSpPr/>
              <p:nvPr/>
            </p:nvGrpSpPr>
            <p:grpSpPr>
              <a:xfrm>
                <a:off x="317850" y="-65826"/>
                <a:ext cx="198575" cy="4691111"/>
                <a:chOff x="9353509" y="174924"/>
                <a:chExt cx="198575" cy="4691111"/>
              </a:xfrm>
            </p:grpSpPr>
            <p:sp>
              <p:nvSpPr>
                <p:cNvPr id="2344" name="Google Shape;2344;p15"/>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5"/>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5"/>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5"/>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5"/>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5"/>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5"/>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5"/>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5"/>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15"/>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15"/>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5"/>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5"/>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5"/>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5"/>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5"/>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5"/>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5"/>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5"/>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5"/>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5"/>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5"/>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5"/>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5"/>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5"/>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5"/>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5"/>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5"/>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5"/>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5"/>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5"/>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5"/>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5"/>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5"/>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5"/>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5"/>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5"/>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5"/>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5"/>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5"/>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5"/>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5"/>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5"/>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5"/>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15"/>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15"/>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5"/>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5"/>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5"/>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5"/>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5"/>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5"/>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5"/>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5"/>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6" name="Google Shape;2406;p15"/>
              <p:cNvGrpSpPr/>
              <p:nvPr/>
            </p:nvGrpSpPr>
            <p:grpSpPr>
              <a:xfrm>
                <a:off x="380553" y="-12940"/>
                <a:ext cx="73180" cy="533031"/>
                <a:chOff x="9416212" y="769437"/>
                <a:chExt cx="73180" cy="533031"/>
              </a:xfrm>
            </p:grpSpPr>
            <p:sp>
              <p:nvSpPr>
                <p:cNvPr id="2407" name="Google Shape;2407;p15"/>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5"/>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5"/>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5"/>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5"/>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5"/>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5"/>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5"/>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5"/>
          <p:cNvSpPr txBox="1">
            <a:spLocks noGrp="1"/>
          </p:cNvSpPr>
          <p:nvPr>
            <p:ph type="title"/>
          </p:nvPr>
        </p:nvSpPr>
        <p:spPr>
          <a:xfrm>
            <a:off x="3189200" y="35368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a:t>Click to edit Master title style</a:t>
            </a:r>
            <a:endParaRPr/>
          </a:p>
        </p:txBody>
      </p:sp>
      <p:sp>
        <p:nvSpPr>
          <p:cNvPr id="2416" name="Google Shape;2416;p15"/>
          <p:cNvSpPr txBox="1">
            <a:spLocks noGrp="1"/>
          </p:cNvSpPr>
          <p:nvPr>
            <p:ph type="subTitle" idx="1"/>
          </p:nvPr>
        </p:nvSpPr>
        <p:spPr>
          <a:xfrm>
            <a:off x="1635200" y="14181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r>
              <a:rPr lang="en-US"/>
              <a:t>Click to edit Master subtitle style</a:t>
            </a:r>
            <a:endParaRPr/>
          </a:p>
        </p:txBody>
      </p:sp>
    </p:spTree>
    <p:extLst>
      <p:ext uri="{BB962C8B-B14F-4D97-AF65-F5344CB8AC3E}">
        <p14:creationId xmlns:p14="http://schemas.microsoft.com/office/powerpoint/2010/main" val="3109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417"/>
        <p:cNvGrpSpPr/>
        <p:nvPr/>
      </p:nvGrpSpPr>
      <p:grpSpPr>
        <a:xfrm>
          <a:off x="0" y="0"/>
          <a:ext cx="0" cy="0"/>
          <a:chOff x="0" y="0"/>
          <a:chExt cx="0" cy="0"/>
        </a:xfrm>
      </p:grpSpPr>
      <p:pic>
        <p:nvPicPr>
          <p:cNvPr id="2418" name="Google Shape;2418;p16"/>
          <p:cNvPicPr preferRelativeResize="0"/>
          <p:nvPr/>
        </p:nvPicPr>
        <p:blipFill>
          <a:blip r:embed="rId2">
            <a:alphaModFix amt="24000"/>
          </a:blip>
          <a:stretch>
            <a:fillRect/>
          </a:stretch>
        </p:blipFill>
        <p:spPr>
          <a:xfrm flipH="1">
            <a:off x="-33" y="-5199"/>
            <a:ext cx="12192004" cy="6858001"/>
          </a:xfrm>
          <a:prstGeom prst="rect">
            <a:avLst/>
          </a:prstGeom>
          <a:noFill/>
          <a:ln>
            <a:noFill/>
          </a:ln>
        </p:spPr>
      </p:pic>
      <p:grpSp>
        <p:nvGrpSpPr>
          <p:cNvPr id="2419" name="Google Shape;2419;p16"/>
          <p:cNvGrpSpPr/>
          <p:nvPr/>
        </p:nvGrpSpPr>
        <p:grpSpPr>
          <a:xfrm>
            <a:off x="423807" y="394600"/>
            <a:ext cx="11891873" cy="6068800"/>
            <a:chOff x="317855" y="295950"/>
            <a:chExt cx="8918905" cy="4551600"/>
          </a:xfrm>
        </p:grpSpPr>
        <p:grpSp>
          <p:nvGrpSpPr>
            <p:cNvPr id="2420" name="Google Shape;2420;p16"/>
            <p:cNvGrpSpPr/>
            <p:nvPr/>
          </p:nvGrpSpPr>
          <p:grpSpPr>
            <a:xfrm>
              <a:off x="317855" y="510392"/>
              <a:ext cx="198576" cy="4114917"/>
              <a:chOff x="9353514" y="751142"/>
              <a:chExt cx="198576" cy="4114917"/>
            </a:xfrm>
          </p:grpSpPr>
          <p:sp>
            <p:nvSpPr>
              <p:cNvPr id="2421" name="Google Shape;2421;p16"/>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6"/>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16"/>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16"/>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16"/>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6"/>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6"/>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6"/>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6"/>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6"/>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6"/>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6"/>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16"/>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16"/>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6"/>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6"/>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6"/>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6"/>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6"/>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6"/>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6"/>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6"/>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6"/>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6"/>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6"/>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6"/>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6"/>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6"/>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6"/>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6"/>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6"/>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6"/>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6"/>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6"/>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6"/>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6"/>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6"/>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6"/>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6"/>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6"/>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6"/>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6"/>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6"/>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6"/>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6"/>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6"/>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6"/>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6"/>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6"/>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6"/>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6"/>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6"/>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6"/>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6"/>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6"/>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6"/>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6"/>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6"/>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6"/>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6"/>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6"/>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6"/>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3" name="Google Shape;2483;p16"/>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6"/>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85" name="Google Shape;2485;p16"/>
            <p:cNvGrpSpPr/>
            <p:nvPr/>
          </p:nvGrpSpPr>
          <p:grpSpPr>
            <a:xfrm>
              <a:off x="504825" y="295950"/>
              <a:ext cx="8731935" cy="198675"/>
              <a:chOff x="504825" y="295950"/>
              <a:chExt cx="8731935" cy="198675"/>
            </a:xfrm>
          </p:grpSpPr>
          <p:grpSp>
            <p:nvGrpSpPr>
              <p:cNvPr id="2486" name="Google Shape;2486;p16"/>
              <p:cNvGrpSpPr/>
              <p:nvPr/>
            </p:nvGrpSpPr>
            <p:grpSpPr>
              <a:xfrm>
                <a:off x="504825" y="295950"/>
                <a:ext cx="8705930" cy="198675"/>
                <a:chOff x="504825" y="298750"/>
                <a:chExt cx="8705930" cy="198675"/>
              </a:xfrm>
            </p:grpSpPr>
            <p:grpSp>
              <p:nvGrpSpPr>
                <p:cNvPr id="2487" name="Google Shape;2487;p16"/>
                <p:cNvGrpSpPr/>
                <p:nvPr/>
              </p:nvGrpSpPr>
              <p:grpSpPr>
                <a:xfrm>
                  <a:off x="504825" y="298750"/>
                  <a:ext cx="8705930" cy="198675"/>
                  <a:chOff x="9017419" y="539512"/>
                  <a:chExt cx="5584662" cy="198675"/>
                </a:xfrm>
              </p:grpSpPr>
              <p:sp>
                <p:nvSpPr>
                  <p:cNvPr id="2488" name="Google Shape;2488;p16"/>
                  <p:cNvSpPr/>
                  <p:nvPr/>
                </p:nvSpPr>
                <p:spPr>
                  <a:xfrm>
                    <a:off x="9038813" y="685962"/>
                    <a:ext cx="5536467"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6"/>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6"/>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6"/>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6"/>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6"/>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16"/>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16"/>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6"/>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6"/>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6"/>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6"/>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6"/>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6"/>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6"/>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6"/>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6"/>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6"/>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6"/>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6"/>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6"/>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6"/>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16"/>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16"/>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6"/>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6"/>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6"/>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6"/>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6"/>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16"/>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16"/>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6"/>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6"/>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6"/>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6"/>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6"/>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16"/>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16"/>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6"/>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6"/>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6"/>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6"/>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6"/>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6"/>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6"/>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6"/>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6"/>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16"/>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16"/>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6"/>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6"/>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6"/>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6"/>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6"/>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6"/>
                  <p:cNvSpPr/>
                  <p:nvPr/>
                </p:nvSpPr>
                <p:spPr>
                  <a:xfrm>
                    <a:off x="9017419" y="539512"/>
                    <a:ext cx="5584662"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6"/>
                  <p:cNvSpPr/>
                  <p:nvPr/>
                </p:nvSpPr>
                <p:spPr>
                  <a:xfrm>
                    <a:off x="9017419" y="717222"/>
                    <a:ext cx="5584662"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1" name="Google Shape;2551;p16"/>
                <p:cNvGrpSpPr/>
                <p:nvPr/>
              </p:nvGrpSpPr>
              <p:grpSpPr>
                <a:xfrm>
                  <a:off x="569351" y="371931"/>
                  <a:ext cx="831096" cy="73279"/>
                  <a:chOff x="9740085" y="612693"/>
                  <a:chExt cx="533129" cy="73279"/>
                </a:xfrm>
              </p:grpSpPr>
              <p:sp>
                <p:nvSpPr>
                  <p:cNvPr id="2552" name="Google Shape;2552;p16"/>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6"/>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6"/>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6"/>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6"/>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6"/>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6"/>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6"/>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0" name="Google Shape;2560;p16"/>
                <p:cNvGrpSpPr/>
                <p:nvPr/>
              </p:nvGrpSpPr>
              <p:grpSpPr>
                <a:xfrm>
                  <a:off x="7658325" y="371931"/>
                  <a:ext cx="945022" cy="73279"/>
                  <a:chOff x="13000570" y="612693"/>
                  <a:chExt cx="606211" cy="73279"/>
                </a:xfrm>
              </p:grpSpPr>
              <p:sp>
                <p:nvSpPr>
                  <p:cNvPr id="2561" name="Google Shape;2561;p16"/>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6"/>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1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70" name="Google Shape;2570;p16"/>
              <p:cNvGrpSpPr/>
              <p:nvPr/>
            </p:nvGrpSpPr>
            <p:grpSpPr>
              <a:xfrm>
                <a:off x="8503558" y="369131"/>
                <a:ext cx="733202" cy="73279"/>
                <a:chOff x="13136449" y="612693"/>
                <a:chExt cx="470333" cy="73279"/>
              </a:xfrm>
            </p:grpSpPr>
            <p:sp>
              <p:nvSpPr>
                <p:cNvPr id="2571" name="Google Shape;2571;p1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1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1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1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1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78" name="Google Shape;2578;p16"/>
            <p:cNvGrpSpPr/>
            <p:nvPr/>
          </p:nvGrpSpPr>
          <p:grpSpPr>
            <a:xfrm>
              <a:off x="504825" y="4648875"/>
              <a:ext cx="8731935" cy="198675"/>
              <a:chOff x="504825" y="295950"/>
              <a:chExt cx="8731935" cy="198675"/>
            </a:xfrm>
          </p:grpSpPr>
          <p:grpSp>
            <p:nvGrpSpPr>
              <p:cNvPr id="2579" name="Google Shape;2579;p16"/>
              <p:cNvGrpSpPr/>
              <p:nvPr/>
            </p:nvGrpSpPr>
            <p:grpSpPr>
              <a:xfrm>
                <a:off x="504825" y="295950"/>
                <a:ext cx="8705930" cy="198675"/>
                <a:chOff x="504825" y="298750"/>
                <a:chExt cx="8705930" cy="198675"/>
              </a:xfrm>
            </p:grpSpPr>
            <p:grpSp>
              <p:nvGrpSpPr>
                <p:cNvPr id="2580" name="Google Shape;2580;p16"/>
                <p:cNvGrpSpPr/>
                <p:nvPr/>
              </p:nvGrpSpPr>
              <p:grpSpPr>
                <a:xfrm>
                  <a:off x="504825" y="298750"/>
                  <a:ext cx="8705930" cy="198675"/>
                  <a:chOff x="9017419" y="539512"/>
                  <a:chExt cx="5584662" cy="198675"/>
                </a:xfrm>
              </p:grpSpPr>
              <p:sp>
                <p:nvSpPr>
                  <p:cNvPr id="2581" name="Google Shape;2581;p16"/>
                  <p:cNvSpPr/>
                  <p:nvPr/>
                </p:nvSpPr>
                <p:spPr>
                  <a:xfrm>
                    <a:off x="9038813" y="685962"/>
                    <a:ext cx="5536467"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16"/>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16"/>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16"/>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16"/>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16"/>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16"/>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16"/>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16"/>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16"/>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16"/>
                  <p:cNvSpPr/>
                  <p:nvPr/>
                </p:nvSpPr>
                <p:spPr>
                  <a:xfrm>
                    <a:off x="9017419" y="539512"/>
                    <a:ext cx="5584662"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9017419" y="717222"/>
                    <a:ext cx="5584662"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4" name="Google Shape;2644;p16"/>
                <p:cNvGrpSpPr/>
                <p:nvPr/>
              </p:nvGrpSpPr>
              <p:grpSpPr>
                <a:xfrm>
                  <a:off x="569351" y="371931"/>
                  <a:ext cx="831096" cy="73279"/>
                  <a:chOff x="9740085" y="612693"/>
                  <a:chExt cx="533129" cy="73279"/>
                </a:xfrm>
              </p:grpSpPr>
              <p:sp>
                <p:nvSpPr>
                  <p:cNvPr id="2645" name="Google Shape;2645;p16"/>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3" name="Google Shape;2653;p16"/>
                <p:cNvGrpSpPr/>
                <p:nvPr/>
              </p:nvGrpSpPr>
              <p:grpSpPr>
                <a:xfrm>
                  <a:off x="7658325" y="371931"/>
                  <a:ext cx="945022" cy="73279"/>
                  <a:chOff x="13000570" y="612693"/>
                  <a:chExt cx="606211" cy="73279"/>
                </a:xfrm>
              </p:grpSpPr>
              <p:sp>
                <p:nvSpPr>
                  <p:cNvPr id="2654" name="Google Shape;2654;p16"/>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63" name="Google Shape;2663;p16"/>
              <p:cNvGrpSpPr/>
              <p:nvPr/>
            </p:nvGrpSpPr>
            <p:grpSpPr>
              <a:xfrm>
                <a:off x="8503558" y="369131"/>
                <a:ext cx="733202" cy="73279"/>
                <a:chOff x="13136449" y="612693"/>
                <a:chExt cx="470333" cy="73279"/>
              </a:xfrm>
            </p:grpSpPr>
            <p:sp>
              <p:nvSpPr>
                <p:cNvPr id="2664" name="Google Shape;2664;p1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1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1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71" name="Google Shape;2671;p16"/>
          <p:cNvSpPr txBox="1">
            <a:spLocks noGrp="1"/>
          </p:cNvSpPr>
          <p:nvPr>
            <p:ph type="title"/>
          </p:nvPr>
        </p:nvSpPr>
        <p:spPr>
          <a:xfrm>
            <a:off x="1765100" y="3673413"/>
            <a:ext cx="6756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672" name="Google Shape;2672;p16"/>
          <p:cNvSpPr txBox="1">
            <a:spLocks noGrp="1"/>
          </p:cNvSpPr>
          <p:nvPr>
            <p:ph type="title" idx="2" hasCustomPrompt="1"/>
          </p:nvPr>
        </p:nvSpPr>
        <p:spPr>
          <a:xfrm>
            <a:off x="1676200" y="1574464"/>
            <a:ext cx="1905200" cy="133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9333">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3" name="Google Shape;2673;p16"/>
          <p:cNvSpPr txBox="1">
            <a:spLocks noGrp="1"/>
          </p:cNvSpPr>
          <p:nvPr>
            <p:ph type="subTitle" idx="1"/>
          </p:nvPr>
        </p:nvSpPr>
        <p:spPr>
          <a:xfrm>
            <a:off x="1765100" y="4778647"/>
            <a:ext cx="6756800" cy="49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83654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674"/>
        <p:cNvGrpSpPr/>
        <p:nvPr/>
      </p:nvGrpSpPr>
      <p:grpSpPr>
        <a:xfrm>
          <a:off x="0" y="0"/>
          <a:ext cx="0" cy="0"/>
          <a:chOff x="0" y="0"/>
          <a:chExt cx="0" cy="0"/>
        </a:xfrm>
      </p:grpSpPr>
      <p:pic>
        <p:nvPicPr>
          <p:cNvPr id="2675" name="Google Shape;2675;p17"/>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grpSp>
        <p:nvGrpSpPr>
          <p:cNvPr id="2676" name="Google Shape;2676;p17"/>
          <p:cNvGrpSpPr/>
          <p:nvPr/>
        </p:nvGrpSpPr>
        <p:grpSpPr>
          <a:xfrm>
            <a:off x="-139700" y="394600"/>
            <a:ext cx="11902675" cy="6068800"/>
            <a:chOff x="-104775" y="295950"/>
            <a:chExt cx="8927006" cy="4551600"/>
          </a:xfrm>
        </p:grpSpPr>
        <p:grpSp>
          <p:nvGrpSpPr>
            <p:cNvPr id="2677" name="Google Shape;2677;p17"/>
            <p:cNvGrpSpPr/>
            <p:nvPr/>
          </p:nvGrpSpPr>
          <p:grpSpPr>
            <a:xfrm>
              <a:off x="8623655" y="361460"/>
              <a:ext cx="198576" cy="4451943"/>
              <a:chOff x="317855" y="361460"/>
              <a:chExt cx="198576" cy="4451943"/>
            </a:xfrm>
          </p:grpSpPr>
          <p:grpSp>
            <p:nvGrpSpPr>
              <p:cNvPr id="2678" name="Google Shape;2678;p17"/>
              <p:cNvGrpSpPr/>
              <p:nvPr/>
            </p:nvGrpSpPr>
            <p:grpSpPr>
              <a:xfrm>
                <a:off x="317855" y="510392"/>
                <a:ext cx="198576" cy="4114917"/>
                <a:chOff x="9353514" y="751142"/>
                <a:chExt cx="198576" cy="4114917"/>
              </a:xfrm>
            </p:grpSpPr>
            <p:sp>
              <p:nvSpPr>
                <p:cNvPr id="2679" name="Google Shape;2679;p17"/>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7"/>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7"/>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7"/>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7"/>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7"/>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7"/>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7"/>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7"/>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7"/>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7"/>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7"/>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7"/>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7"/>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7"/>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17"/>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17"/>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17"/>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17"/>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17"/>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17"/>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17"/>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17"/>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17"/>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17"/>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1" name="Google Shape;2741;p17"/>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43" name="Google Shape;2743;p17"/>
            <p:cNvGrpSpPr/>
            <p:nvPr/>
          </p:nvGrpSpPr>
          <p:grpSpPr>
            <a:xfrm>
              <a:off x="-104775" y="295950"/>
              <a:ext cx="8731935" cy="198675"/>
              <a:chOff x="504825" y="295950"/>
              <a:chExt cx="8731935" cy="198675"/>
            </a:xfrm>
          </p:grpSpPr>
          <p:grpSp>
            <p:nvGrpSpPr>
              <p:cNvPr id="2744" name="Google Shape;2744;p17"/>
              <p:cNvGrpSpPr/>
              <p:nvPr/>
            </p:nvGrpSpPr>
            <p:grpSpPr>
              <a:xfrm>
                <a:off x="504825" y="295950"/>
                <a:ext cx="8705930" cy="198675"/>
                <a:chOff x="504825" y="298750"/>
                <a:chExt cx="8705930" cy="198675"/>
              </a:xfrm>
            </p:grpSpPr>
            <p:grpSp>
              <p:nvGrpSpPr>
                <p:cNvPr id="2745" name="Google Shape;2745;p17"/>
                <p:cNvGrpSpPr/>
                <p:nvPr/>
              </p:nvGrpSpPr>
              <p:grpSpPr>
                <a:xfrm>
                  <a:off x="504825" y="298750"/>
                  <a:ext cx="8705930" cy="198675"/>
                  <a:chOff x="9017419" y="539512"/>
                  <a:chExt cx="5584662" cy="198675"/>
                </a:xfrm>
              </p:grpSpPr>
              <p:sp>
                <p:nvSpPr>
                  <p:cNvPr id="2746" name="Google Shape;2746;p17"/>
                  <p:cNvSpPr/>
                  <p:nvPr/>
                </p:nvSpPr>
                <p:spPr>
                  <a:xfrm>
                    <a:off x="9038813" y="685962"/>
                    <a:ext cx="5536467"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17"/>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17"/>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9017419" y="539512"/>
                    <a:ext cx="5584662"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9017419" y="717222"/>
                    <a:ext cx="5584662"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09" name="Google Shape;2809;p17"/>
                <p:cNvGrpSpPr/>
                <p:nvPr/>
              </p:nvGrpSpPr>
              <p:grpSpPr>
                <a:xfrm>
                  <a:off x="569351" y="371931"/>
                  <a:ext cx="831096" cy="73279"/>
                  <a:chOff x="9740085" y="612693"/>
                  <a:chExt cx="533129" cy="73279"/>
                </a:xfrm>
              </p:grpSpPr>
              <p:sp>
                <p:nvSpPr>
                  <p:cNvPr id="2810" name="Google Shape;2810;p17"/>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a:off x="7658325" y="371931"/>
                  <a:ext cx="945022" cy="73279"/>
                  <a:chOff x="13000570" y="612693"/>
                  <a:chExt cx="606211" cy="73279"/>
                </a:xfrm>
              </p:grpSpPr>
              <p:sp>
                <p:nvSpPr>
                  <p:cNvPr id="2819" name="Google Shape;2819;p17"/>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17"/>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17"/>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28" name="Google Shape;2828;p17"/>
              <p:cNvGrpSpPr/>
              <p:nvPr/>
            </p:nvGrpSpPr>
            <p:grpSpPr>
              <a:xfrm>
                <a:off x="8503558" y="369131"/>
                <a:ext cx="733202" cy="73279"/>
                <a:chOff x="13136449" y="612693"/>
                <a:chExt cx="470333" cy="73279"/>
              </a:xfrm>
            </p:grpSpPr>
            <p:sp>
              <p:nvSpPr>
                <p:cNvPr id="2829" name="Google Shape;2829;p17"/>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36" name="Google Shape;2836;p17"/>
            <p:cNvGrpSpPr/>
            <p:nvPr/>
          </p:nvGrpSpPr>
          <p:grpSpPr>
            <a:xfrm>
              <a:off x="-104775" y="4648875"/>
              <a:ext cx="8731935" cy="198675"/>
              <a:chOff x="504825" y="295950"/>
              <a:chExt cx="8731935" cy="198675"/>
            </a:xfrm>
          </p:grpSpPr>
          <p:grpSp>
            <p:nvGrpSpPr>
              <p:cNvPr id="2837" name="Google Shape;2837;p17"/>
              <p:cNvGrpSpPr/>
              <p:nvPr/>
            </p:nvGrpSpPr>
            <p:grpSpPr>
              <a:xfrm>
                <a:off x="504825" y="295950"/>
                <a:ext cx="8705930" cy="198675"/>
                <a:chOff x="504825" y="298750"/>
                <a:chExt cx="8705930" cy="198675"/>
              </a:xfrm>
            </p:grpSpPr>
            <p:grpSp>
              <p:nvGrpSpPr>
                <p:cNvPr id="2838" name="Google Shape;2838;p17"/>
                <p:cNvGrpSpPr/>
                <p:nvPr/>
              </p:nvGrpSpPr>
              <p:grpSpPr>
                <a:xfrm>
                  <a:off x="504825" y="298750"/>
                  <a:ext cx="8705930" cy="198675"/>
                  <a:chOff x="9017419" y="539512"/>
                  <a:chExt cx="5584662" cy="198675"/>
                </a:xfrm>
              </p:grpSpPr>
              <p:sp>
                <p:nvSpPr>
                  <p:cNvPr id="2839" name="Google Shape;2839;p17"/>
                  <p:cNvSpPr/>
                  <p:nvPr/>
                </p:nvSpPr>
                <p:spPr>
                  <a:xfrm>
                    <a:off x="9038813" y="685962"/>
                    <a:ext cx="5536467"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17"/>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17"/>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17"/>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17"/>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17"/>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17"/>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17"/>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17"/>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17"/>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17"/>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9017419" y="539512"/>
                    <a:ext cx="5584662"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9017419" y="717222"/>
                    <a:ext cx="5584662"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2" name="Google Shape;2902;p17"/>
                <p:cNvGrpSpPr/>
                <p:nvPr/>
              </p:nvGrpSpPr>
              <p:grpSpPr>
                <a:xfrm>
                  <a:off x="569351" y="371931"/>
                  <a:ext cx="831096" cy="73279"/>
                  <a:chOff x="9740085" y="612693"/>
                  <a:chExt cx="533129" cy="73279"/>
                </a:xfrm>
              </p:grpSpPr>
              <p:sp>
                <p:nvSpPr>
                  <p:cNvPr id="2903" name="Google Shape;2903;p17"/>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1" name="Google Shape;2911;p17"/>
                <p:cNvGrpSpPr/>
                <p:nvPr/>
              </p:nvGrpSpPr>
              <p:grpSpPr>
                <a:xfrm>
                  <a:off x="7658325" y="371931"/>
                  <a:ext cx="945022" cy="73279"/>
                  <a:chOff x="13000570" y="612693"/>
                  <a:chExt cx="606211" cy="73279"/>
                </a:xfrm>
              </p:grpSpPr>
              <p:sp>
                <p:nvSpPr>
                  <p:cNvPr id="2912" name="Google Shape;2912;p17"/>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921" name="Google Shape;2921;p17"/>
              <p:cNvGrpSpPr/>
              <p:nvPr/>
            </p:nvGrpSpPr>
            <p:grpSpPr>
              <a:xfrm>
                <a:off x="8503558" y="369131"/>
                <a:ext cx="733202" cy="73279"/>
                <a:chOff x="13136449" y="612693"/>
                <a:chExt cx="470333" cy="73279"/>
              </a:xfrm>
            </p:grpSpPr>
            <p:sp>
              <p:nvSpPr>
                <p:cNvPr id="2922" name="Google Shape;2922;p17"/>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17"/>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17"/>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17"/>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17"/>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17"/>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9" name="Google Shape;2929;p17"/>
          <p:cNvSpPr txBox="1">
            <a:spLocks noGrp="1"/>
          </p:cNvSpPr>
          <p:nvPr>
            <p:ph type="title"/>
          </p:nvPr>
        </p:nvSpPr>
        <p:spPr>
          <a:xfrm>
            <a:off x="3657400" y="3673413"/>
            <a:ext cx="6756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r>
              <a:rPr lang="en-US"/>
              <a:t>Click to edit Master title style</a:t>
            </a:r>
            <a:endParaRPr/>
          </a:p>
        </p:txBody>
      </p:sp>
      <p:sp>
        <p:nvSpPr>
          <p:cNvPr id="2930" name="Google Shape;2930;p17"/>
          <p:cNvSpPr txBox="1">
            <a:spLocks noGrp="1"/>
          </p:cNvSpPr>
          <p:nvPr>
            <p:ph type="title" idx="2" hasCustomPrompt="1"/>
          </p:nvPr>
        </p:nvSpPr>
        <p:spPr>
          <a:xfrm>
            <a:off x="8509000" y="1574464"/>
            <a:ext cx="1905200" cy="133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9333">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931" name="Google Shape;2931;p17"/>
          <p:cNvSpPr txBox="1">
            <a:spLocks noGrp="1"/>
          </p:cNvSpPr>
          <p:nvPr>
            <p:ph type="subTitle" idx="1"/>
          </p:nvPr>
        </p:nvSpPr>
        <p:spPr>
          <a:xfrm>
            <a:off x="3657400" y="4778647"/>
            <a:ext cx="6756800" cy="49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00681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932"/>
        <p:cNvGrpSpPr/>
        <p:nvPr/>
      </p:nvGrpSpPr>
      <p:grpSpPr>
        <a:xfrm>
          <a:off x="0" y="0"/>
          <a:ext cx="0" cy="0"/>
          <a:chOff x="0" y="0"/>
          <a:chExt cx="0" cy="0"/>
        </a:xfrm>
      </p:grpSpPr>
      <p:pic>
        <p:nvPicPr>
          <p:cNvPr id="2933" name="Google Shape;2933;p18"/>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sp>
        <p:nvSpPr>
          <p:cNvPr id="2934" name="Google Shape;2934;p18"/>
          <p:cNvSpPr txBox="1">
            <a:spLocks noGrp="1"/>
          </p:cNvSpPr>
          <p:nvPr>
            <p:ph type="title"/>
          </p:nvPr>
        </p:nvSpPr>
        <p:spPr>
          <a:xfrm>
            <a:off x="5568900" y="3601984"/>
            <a:ext cx="3975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935" name="Google Shape;2935;p18"/>
          <p:cNvSpPr txBox="1">
            <a:spLocks noGrp="1"/>
          </p:cNvSpPr>
          <p:nvPr>
            <p:ph type="title" idx="2" hasCustomPrompt="1"/>
          </p:nvPr>
        </p:nvSpPr>
        <p:spPr>
          <a:xfrm>
            <a:off x="2647900" y="1460404"/>
            <a:ext cx="1905200" cy="133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9333">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36" name="Google Shape;2936;p18"/>
          <p:cNvSpPr txBox="1">
            <a:spLocks noGrp="1"/>
          </p:cNvSpPr>
          <p:nvPr>
            <p:ph type="subTitle" idx="1"/>
          </p:nvPr>
        </p:nvSpPr>
        <p:spPr>
          <a:xfrm>
            <a:off x="5568900" y="4707233"/>
            <a:ext cx="3975200" cy="7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62198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937"/>
        <p:cNvGrpSpPr/>
        <p:nvPr/>
      </p:nvGrpSpPr>
      <p:grpSpPr>
        <a:xfrm>
          <a:off x="0" y="0"/>
          <a:ext cx="0" cy="0"/>
          <a:chOff x="0" y="0"/>
          <a:chExt cx="0" cy="0"/>
        </a:xfrm>
      </p:grpSpPr>
      <p:pic>
        <p:nvPicPr>
          <p:cNvPr id="2938" name="Google Shape;2938;p19"/>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sp>
        <p:nvSpPr>
          <p:cNvPr id="2939" name="Google Shape;2939;p19"/>
          <p:cNvSpPr txBox="1">
            <a:spLocks noGrp="1"/>
          </p:cNvSpPr>
          <p:nvPr>
            <p:ph type="title"/>
          </p:nvPr>
        </p:nvSpPr>
        <p:spPr>
          <a:xfrm flipH="1">
            <a:off x="2647900" y="3601984"/>
            <a:ext cx="3975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940" name="Google Shape;2940;p19"/>
          <p:cNvSpPr txBox="1">
            <a:spLocks noGrp="1"/>
          </p:cNvSpPr>
          <p:nvPr>
            <p:ph type="title" idx="2" hasCustomPrompt="1"/>
          </p:nvPr>
        </p:nvSpPr>
        <p:spPr>
          <a:xfrm flipH="1">
            <a:off x="7638900" y="1460404"/>
            <a:ext cx="1905200" cy="133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9333">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41" name="Google Shape;2941;p19"/>
          <p:cNvSpPr txBox="1">
            <a:spLocks noGrp="1"/>
          </p:cNvSpPr>
          <p:nvPr>
            <p:ph type="subTitle" idx="1"/>
          </p:nvPr>
        </p:nvSpPr>
        <p:spPr>
          <a:xfrm flipH="1">
            <a:off x="2647900" y="4707233"/>
            <a:ext cx="3975200" cy="73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43068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942"/>
        <p:cNvGrpSpPr/>
        <p:nvPr/>
      </p:nvGrpSpPr>
      <p:grpSpPr>
        <a:xfrm>
          <a:off x="0" y="0"/>
          <a:ext cx="0" cy="0"/>
          <a:chOff x="0" y="0"/>
          <a:chExt cx="0" cy="0"/>
        </a:xfrm>
      </p:grpSpPr>
      <p:pic>
        <p:nvPicPr>
          <p:cNvPr id="2943" name="Google Shape;2943;p20"/>
          <p:cNvPicPr preferRelativeResize="0"/>
          <p:nvPr/>
        </p:nvPicPr>
        <p:blipFill>
          <a:blip r:embed="rId2">
            <a:alphaModFix amt="24000"/>
          </a:blip>
          <a:stretch>
            <a:fillRect/>
          </a:stretch>
        </p:blipFill>
        <p:spPr>
          <a:xfrm>
            <a:off x="-33" y="-5199"/>
            <a:ext cx="12192004" cy="6858001"/>
          </a:xfrm>
          <a:prstGeom prst="rect">
            <a:avLst/>
          </a:prstGeom>
          <a:noFill/>
          <a:ln>
            <a:noFill/>
          </a:ln>
        </p:spPr>
      </p:pic>
      <p:sp>
        <p:nvSpPr>
          <p:cNvPr id="2944" name="Google Shape;2944;p20"/>
          <p:cNvSpPr txBox="1">
            <a:spLocks noGrp="1"/>
          </p:cNvSpPr>
          <p:nvPr>
            <p:ph type="title"/>
          </p:nvPr>
        </p:nvSpPr>
        <p:spPr>
          <a:xfrm>
            <a:off x="945400" y="720367"/>
            <a:ext cx="1030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2945" name="Google Shape;2945;p20"/>
          <p:cNvGrpSpPr/>
          <p:nvPr/>
        </p:nvGrpSpPr>
        <p:grpSpPr>
          <a:xfrm>
            <a:off x="493817" y="6198501"/>
            <a:ext cx="11218728" cy="264900"/>
            <a:chOff x="370363" y="4648875"/>
            <a:chExt cx="8414046" cy="198675"/>
          </a:xfrm>
        </p:grpSpPr>
        <p:sp>
          <p:nvSpPr>
            <p:cNvPr id="2946" name="Google Shape;2946;p20"/>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20"/>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48" name="Google Shape;2948;p20"/>
            <p:cNvGrpSpPr/>
            <p:nvPr/>
          </p:nvGrpSpPr>
          <p:grpSpPr>
            <a:xfrm>
              <a:off x="504825" y="4648875"/>
              <a:ext cx="8122726" cy="198675"/>
              <a:chOff x="504825" y="298750"/>
              <a:chExt cx="8122726" cy="198675"/>
            </a:xfrm>
          </p:grpSpPr>
          <p:grpSp>
            <p:nvGrpSpPr>
              <p:cNvPr id="2949" name="Google Shape;2949;p20"/>
              <p:cNvGrpSpPr/>
              <p:nvPr/>
            </p:nvGrpSpPr>
            <p:grpSpPr>
              <a:xfrm>
                <a:off x="504825" y="298750"/>
                <a:ext cx="8122726" cy="198675"/>
                <a:chOff x="9017419" y="539512"/>
                <a:chExt cx="5210550" cy="198675"/>
              </a:xfrm>
            </p:grpSpPr>
            <p:sp>
              <p:nvSpPr>
                <p:cNvPr id="2950" name="Google Shape;2950;p20"/>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20"/>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20"/>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2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2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0"/>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0"/>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0"/>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0"/>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0"/>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0"/>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0"/>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0"/>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0"/>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0"/>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20"/>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20"/>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20"/>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20"/>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20"/>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20"/>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20"/>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20"/>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20"/>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20"/>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20"/>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20"/>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20"/>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20"/>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20"/>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20"/>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20"/>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20"/>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20"/>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20"/>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20"/>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20"/>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20"/>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20"/>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20"/>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20"/>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20"/>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20"/>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20"/>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20"/>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2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2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2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2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2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2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2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2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2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20"/>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20"/>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20"/>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3" name="Google Shape;3013;p20"/>
              <p:cNvGrpSpPr/>
              <p:nvPr/>
            </p:nvGrpSpPr>
            <p:grpSpPr>
              <a:xfrm>
                <a:off x="569351" y="371931"/>
                <a:ext cx="831096" cy="73279"/>
                <a:chOff x="9740085" y="612693"/>
                <a:chExt cx="533129" cy="73279"/>
              </a:xfrm>
            </p:grpSpPr>
            <p:sp>
              <p:nvSpPr>
                <p:cNvPr id="3014" name="Google Shape;3014;p2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2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2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2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2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2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2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2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2" name="Google Shape;3022;p20"/>
              <p:cNvGrpSpPr/>
              <p:nvPr/>
            </p:nvGrpSpPr>
            <p:grpSpPr>
              <a:xfrm>
                <a:off x="7658325" y="371931"/>
                <a:ext cx="945022" cy="73279"/>
                <a:chOff x="13000570" y="612693"/>
                <a:chExt cx="606211" cy="73279"/>
              </a:xfrm>
            </p:grpSpPr>
            <p:sp>
              <p:nvSpPr>
                <p:cNvPr id="3023" name="Google Shape;3023;p2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2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2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2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2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2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2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2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2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032" name="Google Shape;3032;p20"/>
          <p:cNvGrpSpPr/>
          <p:nvPr/>
        </p:nvGrpSpPr>
        <p:grpSpPr>
          <a:xfrm>
            <a:off x="495665" y="394601"/>
            <a:ext cx="4199556" cy="264900"/>
            <a:chOff x="371748" y="295950"/>
            <a:chExt cx="3149667" cy="198675"/>
          </a:xfrm>
        </p:grpSpPr>
        <p:sp>
          <p:nvSpPr>
            <p:cNvPr id="3033" name="Google Shape;3033;p20"/>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34" name="Google Shape;3034;p20"/>
            <p:cNvGrpSpPr/>
            <p:nvPr/>
          </p:nvGrpSpPr>
          <p:grpSpPr>
            <a:xfrm>
              <a:off x="504825" y="295950"/>
              <a:ext cx="3016590" cy="198675"/>
              <a:chOff x="504825" y="295950"/>
              <a:chExt cx="3016590" cy="198675"/>
            </a:xfrm>
          </p:grpSpPr>
          <p:sp>
            <p:nvSpPr>
              <p:cNvPr id="3035" name="Google Shape;3035;p20"/>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20"/>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20"/>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20"/>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20"/>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20"/>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20"/>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20"/>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20"/>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20"/>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20"/>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20"/>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20"/>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20"/>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20"/>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20"/>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20"/>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20"/>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20"/>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20"/>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20"/>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20"/>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20"/>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20"/>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20"/>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20"/>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20"/>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20"/>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20"/>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20"/>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65" name="Google Shape;3065;p20"/>
          <p:cNvGrpSpPr/>
          <p:nvPr/>
        </p:nvGrpSpPr>
        <p:grpSpPr>
          <a:xfrm>
            <a:off x="7506065" y="394601"/>
            <a:ext cx="4199556" cy="264900"/>
            <a:chOff x="5629548" y="295950"/>
            <a:chExt cx="3149667" cy="198675"/>
          </a:xfrm>
        </p:grpSpPr>
        <p:sp>
          <p:nvSpPr>
            <p:cNvPr id="3066" name="Google Shape;3066;p20"/>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67" name="Google Shape;3067;p20"/>
            <p:cNvGrpSpPr/>
            <p:nvPr/>
          </p:nvGrpSpPr>
          <p:grpSpPr>
            <a:xfrm>
              <a:off x="5629548" y="295950"/>
              <a:ext cx="3016590" cy="198675"/>
              <a:chOff x="504825" y="295950"/>
              <a:chExt cx="3016590" cy="198675"/>
            </a:xfrm>
          </p:grpSpPr>
          <p:sp>
            <p:nvSpPr>
              <p:cNvPr id="3068" name="Google Shape;3068;p20"/>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20"/>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20"/>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20"/>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20"/>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20"/>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20"/>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20"/>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20"/>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20"/>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20"/>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20"/>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20"/>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20"/>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20"/>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20"/>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20"/>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20"/>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20"/>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20"/>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20"/>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20"/>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20"/>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20"/>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20"/>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20"/>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20"/>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20"/>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20"/>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20"/>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98" name="Google Shape;3098;p20"/>
          <p:cNvGrpSpPr/>
          <p:nvPr/>
        </p:nvGrpSpPr>
        <p:grpSpPr>
          <a:xfrm rot="-485498">
            <a:off x="5104496" y="177719"/>
            <a:ext cx="1994128" cy="635160"/>
            <a:chOff x="4440625" y="1955050"/>
            <a:chExt cx="825550" cy="262950"/>
          </a:xfrm>
        </p:grpSpPr>
        <p:sp>
          <p:nvSpPr>
            <p:cNvPr id="3099" name="Google Shape;3099;p20"/>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20"/>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20"/>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20"/>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20"/>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20"/>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20"/>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20"/>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20"/>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20"/>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20"/>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20"/>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20"/>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20"/>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20"/>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5513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114"/>
        <p:cNvGrpSpPr/>
        <p:nvPr/>
      </p:nvGrpSpPr>
      <p:grpSpPr>
        <a:xfrm>
          <a:off x="0" y="0"/>
          <a:ext cx="0" cy="0"/>
          <a:chOff x="0" y="0"/>
          <a:chExt cx="0" cy="0"/>
        </a:xfrm>
      </p:grpSpPr>
      <p:pic>
        <p:nvPicPr>
          <p:cNvPr id="3115" name="Google Shape;3115;p21"/>
          <p:cNvPicPr preferRelativeResize="0"/>
          <p:nvPr/>
        </p:nvPicPr>
        <p:blipFill>
          <a:blip r:embed="rId2">
            <a:alphaModFix amt="24000"/>
          </a:blip>
          <a:stretch>
            <a:fillRect/>
          </a:stretch>
        </p:blipFill>
        <p:spPr>
          <a:xfrm>
            <a:off x="-33" y="-5199"/>
            <a:ext cx="12192004" cy="6858001"/>
          </a:xfrm>
          <a:prstGeom prst="rect">
            <a:avLst/>
          </a:prstGeom>
          <a:noFill/>
          <a:ln>
            <a:noFill/>
          </a:ln>
        </p:spPr>
      </p:pic>
      <p:grpSp>
        <p:nvGrpSpPr>
          <p:cNvPr id="3116" name="Google Shape;3116;p21"/>
          <p:cNvGrpSpPr/>
          <p:nvPr/>
        </p:nvGrpSpPr>
        <p:grpSpPr>
          <a:xfrm flipH="1">
            <a:off x="7319901" y="394601"/>
            <a:ext cx="4450927" cy="3254671"/>
            <a:chOff x="317850" y="295950"/>
            <a:chExt cx="3338195" cy="2441003"/>
          </a:xfrm>
        </p:grpSpPr>
        <p:grpSp>
          <p:nvGrpSpPr>
            <p:cNvPr id="3117" name="Google Shape;3117;p21"/>
            <p:cNvGrpSpPr/>
            <p:nvPr/>
          </p:nvGrpSpPr>
          <p:grpSpPr>
            <a:xfrm>
              <a:off x="317850" y="510396"/>
              <a:ext cx="198575" cy="2061359"/>
              <a:chOff x="317850" y="510396"/>
              <a:chExt cx="198575" cy="2061359"/>
            </a:xfrm>
          </p:grpSpPr>
          <p:sp>
            <p:nvSpPr>
              <p:cNvPr id="3118" name="Google Shape;3118;p21"/>
              <p:cNvSpPr/>
              <p:nvPr/>
            </p:nvSpPr>
            <p:spPr>
              <a:xfrm>
                <a:off x="380553" y="24933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21"/>
              <p:cNvSpPr/>
              <p:nvPr/>
            </p:nvSpPr>
            <p:spPr>
              <a:xfrm>
                <a:off x="380553" y="24305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21"/>
              <p:cNvSpPr/>
              <p:nvPr/>
            </p:nvSpPr>
            <p:spPr>
              <a:xfrm>
                <a:off x="380553" y="235750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21"/>
              <p:cNvSpPr/>
              <p:nvPr/>
            </p:nvSpPr>
            <p:spPr>
              <a:xfrm>
                <a:off x="380553" y="229480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21"/>
              <p:cNvSpPr/>
              <p:nvPr/>
            </p:nvSpPr>
            <p:spPr>
              <a:xfrm>
                <a:off x="380553" y="222162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21"/>
              <p:cNvSpPr/>
              <p:nvPr/>
            </p:nvSpPr>
            <p:spPr>
              <a:xfrm>
                <a:off x="380553" y="21589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21"/>
              <p:cNvSpPr/>
              <p:nvPr/>
            </p:nvSpPr>
            <p:spPr>
              <a:xfrm>
                <a:off x="380553" y="208575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21"/>
              <p:cNvSpPr/>
              <p:nvPr/>
            </p:nvSpPr>
            <p:spPr>
              <a:xfrm>
                <a:off x="380553" y="202305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21"/>
              <p:cNvSpPr/>
              <p:nvPr/>
            </p:nvSpPr>
            <p:spPr>
              <a:xfrm>
                <a:off x="380553" y="194987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21"/>
              <p:cNvSpPr/>
              <p:nvPr/>
            </p:nvSpPr>
            <p:spPr>
              <a:xfrm>
                <a:off x="380553" y="188717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21"/>
              <p:cNvSpPr/>
              <p:nvPr/>
            </p:nvSpPr>
            <p:spPr>
              <a:xfrm>
                <a:off x="380553" y="182447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21"/>
              <p:cNvSpPr/>
              <p:nvPr/>
            </p:nvSpPr>
            <p:spPr>
              <a:xfrm>
                <a:off x="380553" y="175139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21"/>
              <p:cNvSpPr/>
              <p:nvPr/>
            </p:nvSpPr>
            <p:spPr>
              <a:xfrm>
                <a:off x="380553" y="167821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21"/>
              <p:cNvSpPr/>
              <p:nvPr/>
            </p:nvSpPr>
            <p:spPr>
              <a:xfrm>
                <a:off x="380553" y="161551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21"/>
              <p:cNvSpPr/>
              <p:nvPr/>
            </p:nvSpPr>
            <p:spPr>
              <a:xfrm>
                <a:off x="380553" y="154233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21"/>
              <p:cNvSpPr/>
              <p:nvPr/>
            </p:nvSpPr>
            <p:spPr>
              <a:xfrm>
                <a:off x="380553" y="147963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21"/>
              <p:cNvSpPr/>
              <p:nvPr/>
            </p:nvSpPr>
            <p:spPr>
              <a:xfrm>
                <a:off x="380553" y="140645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21"/>
              <p:cNvSpPr/>
              <p:nvPr/>
            </p:nvSpPr>
            <p:spPr>
              <a:xfrm>
                <a:off x="380553" y="134375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21"/>
              <p:cNvSpPr/>
              <p:nvPr/>
            </p:nvSpPr>
            <p:spPr>
              <a:xfrm>
                <a:off x="380553" y="127067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21"/>
              <p:cNvSpPr/>
              <p:nvPr/>
            </p:nvSpPr>
            <p:spPr>
              <a:xfrm>
                <a:off x="380553" y="120798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21"/>
              <p:cNvSpPr/>
              <p:nvPr/>
            </p:nvSpPr>
            <p:spPr>
              <a:xfrm>
                <a:off x="380553" y="113480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21"/>
              <p:cNvSpPr/>
              <p:nvPr/>
            </p:nvSpPr>
            <p:spPr>
              <a:xfrm>
                <a:off x="380553" y="107210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21"/>
              <p:cNvSpPr/>
              <p:nvPr/>
            </p:nvSpPr>
            <p:spPr>
              <a:xfrm>
                <a:off x="380553" y="99892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21"/>
              <p:cNvSpPr/>
              <p:nvPr/>
            </p:nvSpPr>
            <p:spPr>
              <a:xfrm>
                <a:off x="380553" y="93622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21"/>
              <p:cNvSpPr/>
              <p:nvPr/>
            </p:nvSpPr>
            <p:spPr>
              <a:xfrm>
                <a:off x="380553" y="86304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21"/>
              <p:cNvSpPr/>
              <p:nvPr/>
            </p:nvSpPr>
            <p:spPr>
              <a:xfrm>
                <a:off x="380553" y="80034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21"/>
              <p:cNvSpPr/>
              <p:nvPr/>
            </p:nvSpPr>
            <p:spPr>
              <a:xfrm>
                <a:off x="380553" y="72726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21"/>
              <p:cNvSpPr/>
              <p:nvPr/>
            </p:nvSpPr>
            <p:spPr>
              <a:xfrm>
                <a:off x="380553" y="66456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21"/>
              <p:cNvSpPr/>
              <p:nvPr/>
            </p:nvSpPr>
            <p:spPr>
              <a:xfrm>
                <a:off x="380553" y="59138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21"/>
              <p:cNvSpPr/>
              <p:nvPr/>
            </p:nvSpPr>
            <p:spPr>
              <a:xfrm>
                <a:off x="380553" y="52868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21"/>
              <p:cNvSpPr/>
              <p:nvPr/>
            </p:nvSpPr>
            <p:spPr>
              <a:xfrm>
                <a:off x="317850" y="510396"/>
                <a:ext cx="20965" cy="2061359"/>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21"/>
              <p:cNvSpPr/>
              <p:nvPr/>
            </p:nvSpPr>
            <p:spPr>
              <a:xfrm>
                <a:off x="495460" y="510396"/>
                <a:ext cx="20965" cy="2061359"/>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0" name="Google Shape;3150;p21"/>
            <p:cNvSpPr/>
            <p:nvPr/>
          </p:nvSpPr>
          <p:spPr>
            <a:xfrm>
              <a:off x="370363" y="263232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1"/>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52" name="Google Shape;3152;p21"/>
            <p:cNvGrpSpPr/>
            <p:nvPr/>
          </p:nvGrpSpPr>
          <p:grpSpPr>
            <a:xfrm>
              <a:off x="504825" y="295950"/>
              <a:ext cx="3016590" cy="198675"/>
              <a:chOff x="504825" y="295950"/>
              <a:chExt cx="3016590" cy="198675"/>
            </a:xfrm>
          </p:grpSpPr>
          <p:sp>
            <p:nvSpPr>
              <p:cNvPr id="3153" name="Google Shape;3153;p21"/>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1"/>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1"/>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1"/>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1"/>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1"/>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1"/>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1"/>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1"/>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1"/>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1"/>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1"/>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1"/>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1"/>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1"/>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1"/>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1"/>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1"/>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1"/>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1"/>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1"/>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1"/>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1"/>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1"/>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1"/>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1"/>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1"/>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1"/>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1"/>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1"/>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3" name="Google Shape;3183;p21"/>
            <p:cNvSpPr/>
            <p:nvPr/>
          </p:nvSpPr>
          <p:spPr>
            <a:xfrm>
              <a:off x="3553098" y="347173"/>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4" name="Google Shape;3184;p21"/>
          <p:cNvGrpSpPr/>
          <p:nvPr/>
        </p:nvGrpSpPr>
        <p:grpSpPr>
          <a:xfrm rot="10800000" flipH="1">
            <a:off x="423801" y="3207651"/>
            <a:ext cx="4450927" cy="3254671"/>
            <a:chOff x="317850" y="295950"/>
            <a:chExt cx="3338195" cy="2441003"/>
          </a:xfrm>
        </p:grpSpPr>
        <p:grpSp>
          <p:nvGrpSpPr>
            <p:cNvPr id="3185" name="Google Shape;3185;p21"/>
            <p:cNvGrpSpPr/>
            <p:nvPr/>
          </p:nvGrpSpPr>
          <p:grpSpPr>
            <a:xfrm>
              <a:off x="317850" y="510396"/>
              <a:ext cx="198575" cy="2061359"/>
              <a:chOff x="317850" y="510396"/>
              <a:chExt cx="198575" cy="2061359"/>
            </a:xfrm>
          </p:grpSpPr>
          <p:sp>
            <p:nvSpPr>
              <p:cNvPr id="3186" name="Google Shape;3186;p21"/>
              <p:cNvSpPr/>
              <p:nvPr/>
            </p:nvSpPr>
            <p:spPr>
              <a:xfrm>
                <a:off x="380553" y="24933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1"/>
              <p:cNvSpPr/>
              <p:nvPr/>
            </p:nvSpPr>
            <p:spPr>
              <a:xfrm>
                <a:off x="380553" y="24305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1"/>
              <p:cNvSpPr/>
              <p:nvPr/>
            </p:nvSpPr>
            <p:spPr>
              <a:xfrm>
                <a:off x="380553" y="235750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1"/>
              <p:cNvSpPr/>
              <p:nvPr/>
            </p:nvSpPr>
            <p:spPr>
              <a:xfrm>
                <a:off x="380553" y="229480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1"/>
              <p:cNvSpPr/>
              <p:nvPr/>
            </p:nvSpPr>
            <p:spPr>
              <a:xfrm>
                <a:off x="380553" y="222162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1"/>
              <p:cNvSpPr/>
              <p:nvPr/>
            </p:nvSpPr>
            <p:spPr>
              <a:xfrm>
                <a:off x="380553" y="21589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1"/>
              <p:cNvSpPr/>
              <p:nvPr/>
            </p:nvSpPr>
            <p:spPr>
              <a:xfrm>
                <a:off x="380553" y="208575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1"/>
              <p:cNvSpPr/>
              <p:nvPr/>
            </p:nvSpPr>
            <p:spPr>
              <a:xfrm>
                <a:off x="380553" y="202305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1"/>
              <p:cNvSpPr/>
              <p:nvPr/>
            </p:nvSpPr>
            <p:spPr>
              <a:xfrm>
                <a:off x="380553" y="194987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1"/>
              <p:cNvSpPr/>
              <p:nvPr/>
            </p:nvSpPr>
            <p:spPr>
              <a:xfrm>
                <a:off x="380553" y="188717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1"/>
              <p:cNvSpPr/>
              <p:nvPr/>
            </p:nvSpPr>
            <p:spPr>
              <a:xfrm>
                <a:off x="380553" y="182447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1"/>
              <p:cNvSpPr/>
              <p:nvPr/>
            </p:nvSpPr>
            <p:spPr>
              <a:xfrm>
                <a:off x="380553" y="175139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1"/>
              <p:cNvSpPr/>
              <p:nvPr/>
            </p:nvSpPr>
            <p:spPr>
              <a:xfrm>
                <a:off x="380553" y="167821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1"/>
              <p:cNvSpPr/>
              <p:nvPr/>
            </p:nvSpPr>
            <p:spPr>
              <a:xfrm>
                <a:off x="380553" y="161551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1"/>
              <p:cNvSpPr/>
              <p:nvPr/>
            </p:nvSpPr>
            <p:spPr>
              <a:xfrm>
                <a:off x="380553" y="154233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1"/>
              <p:cNvSpPr/>
              <p:nvPr/>
            </p:nvSpPr>
            <p:spPr>
              <a:xfrm>
                <a:off x="380553" y="147963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1"/>
              <p:cNvSpPr/>
              <p:nvPr/>
            </p:nvSpPr>
            <p:spPr>
              <a:xfrm>
                <a:off x="380553" y="140645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21"/>
              <p:cNvSpPr/>
              <p:nvPr/>
            </p:nvSpPr>
            <p:spPr>
              <a:xfrm>
                <a:off x="380553" y="134375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21"/>
              <p:cNvSpPr/>
              <p:nvPr/>
            </p:nvSpPr>
            <p:spPr>
              <a:xfrm>
                <a:off x="380553" y="127067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1"/>
              <p:cNvSpPr/>
              <p:nvPr/>
            </p:nvSpPr>
            <p:spPr>
              <a:xfrm>
                <a:off x="380553" y="120798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21"/>
              <p:cNvSpPr/>
              <p:nvPr/>
            </p:nvSpPr>
            <p:spPr>
              <a:xfrm>
                <a:off x="380553" y="113480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21"/>
              <p:cNvSpPr/>
              <p:nvPr/>
            </p:nvSpPr>
            <p:spPr>
              <a:xfrm>
                <a:off x="380553" y="107210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21"/>
              <p:cNvSpPr/>
              <p:nvPr/>
            </p:nvSpPr>
            <p:spPr>
              <a:xfrm>
                <a:off x="380553" y="99892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21"/>
              <p:cNvSpPr/>
              <p:nvPr/>
            </p:nvSpPr>
            <p:spPr>
              <a:xfrm>
                <a:off x="380553" y="93622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1"/>
              <p:cNvSpPr/>
              <p:nvPr/>
            </p:nvSpPr>
            <p:spPr>
              <a:xfrm>
                <a:off x="380553" y="86304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1"/>
              <p:cNvSpPr/>
              <p:nvPr/>
            </p:nvSpPr>
            <p:spPr>
              <a:xfrm>
                <a:off x="380553" y="80034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1"/>
              <p:cNvSpPr/>
              <p:nvPr/>
            </p:nvSpPr>
            <p:spPr>
              <a:xfrm>
                <a:off x="380553" y="72726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1"/>
              <p:cNvSpPr/>
              <p:nvPr/>
            </p:nvSpPr>
            <p:spPr>
              <a:xfrm>
                <a:off x="380553" y="66456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1"/>
              <p:cNvSpPr/>
              <p:nvPr/>
            </p:nvSpPr>
            <p:spPr>
              <a:xfrm>
                <a:off x="380553" y="59138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1"/>
              <p:cNvSpPr/>
              <p:nvPr/>
            </p:nvSpPr>
            <p:spPr>
              <a:xfrm>
                <a:off x="380553" y="52868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1"/>
              <p:cNvSpPr/>
              <p:nvPr/>
            </p:nvSpPr>
            <p:spPr>
              <a:xfrm>
                <a:off x="317850" y="510396"/>
                <a:ext cx="20965" cy="2061359"/>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1"/>
              <p:cNvSpPr/>
              <p:nvPr/>
            </p:nvSpPr>
            <p:spPr>
              <a:xfrm>
                <a:off x="495460" y="510396"/>
                <a:ext cx="20965" cy="2061359"/>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18" name="Google Shape;3218;p21"/>
            <p:cNvSpPr/>
            <p:nvPr/>
          </p:nvSpPr>
          <p:spPr>
            <a:xfrm>
              <a:off x="370363" y="263232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1"/>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20" name="Google Shape;3220;p21"/>
            <p:cNvGrpSpPr/>
            <p:nvPr/>
          </p:nvGrpSpPr>
          <p:grpSpPr>
            <a:xfrm>
              <a:off x="504825" y="295950"/>
              <a:ext cx="3016590" cy="198675"/>
              <a:chOff x="504825" y="295950"/>
              <a:chExt cx="3016590" cy="198675"/>
            </a:xfrm>
          </p:grpSpPr>
          <p:sp>
            <p:nvSpPr>
              <p:cNvPr id="3221" name="Google Shape;3221;p21"/>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21"/>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21"/>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1"/>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1"/>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1"/>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1"/>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1"/>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1"/>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1"/>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1"/>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21"/>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21"/>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1"/>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1"/>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1"/>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1"/>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1"/>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1"/>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1"/>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1"/>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1"/>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1"/>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1"/>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1"/>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1"/>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1"/>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1"/>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1"/>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1"/>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1" name="Google Shape;3251;p21"/>
            <p:cNvSpPr/>
            <p:nvPr/>
          </p:nvSpPr>
          <p:spPr>
            <a:xfrm>
              <a:off x="3553098" y="347173"/>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2" name="Google Shape;3252;p21"/>
          <p:cNvSpPr txBox="1">
            <a:spLocks noGrp="1"/>
          </p:cNvSpPr>
          <p:nvPr>
            <p:ph type="subTitle" idx="1"/>
          </p:nvPr>
        </p:nvSpPr>
        <p:spPr>
          <a:xfrm>
            <a:off x="1523999" y="3610267"/>
            <a:ext cx="3252400" cy="152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67"/>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3253" name="Google Shape;3253;p21"/>
          <p:cNvSpPr txBox="1">
            <a:spLocks noGrp="1"/>
          </p:cNvSpPr>
          <p:nvPr>
            <p:ph type="title"/>
          </p:nvPr>
        </p:nvSpPr>
        <p:spPr>
          <a:xfrm>
            <a:off x="950967" y="720367"/>
            <a:ext cx="10301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3254" name="Google Shape;3254;p21"/>
          <p:cNvGrpSpPr/>
          <p:nvPr/>
        </p:nvGrpSpPr>
        <p:grpSpPr>
          <a:xfrm>
            <a:off x="11109292" y="4233203"/>
            <a:ext cx="943035" cy="2441427"/>
            <a:chOff x="7081325" y="4515325"/>
            <a:chExt cx="299300" cy="774925"/>
          </a:xfrm>
        </p:grpSpPr>
        <p:sp>
          <p:nvSpPr>
            <p:cNvPr id="3255" name="Google Shape;3255;p21"/>
            <p:cNvSpPr/>
            <p:nvPr/>
          </p:nvSpPr>
          <p:spPr>
            <a:xfrm>
              <a:off x="7081325" y="4515325"/>
              <a:ext cx="299300" cy="774925"/>
            </a:xfrm>
            <a:custGeom>
              <a:avLst/>
              <a:gdLst/>
              <a:ahLst/>
              <a:cxnLst/>
              <a:rect l="l" t="t" r="r" b="b"/>
              <a:pathLst>
                <a:path w="11972" h="30997" extrusionOk="0">
                  <a:moveTo>
                    <a:pt x="8212" y="0"/>
                  </a:moveTo>
                  <a:cubicBezTo>
                    <a:pt x="6980" y="0"/>
                    <a:pt x="6326" y="893"/>
                    <a:pt x="5961" y="1383"/>
                  </a:cubicBezTo>
                  <a:cubicBezTo>
                    <a:pt x="5860" y="1547"/>
                    <a:pt x="5735" y="1698"/>
                    <a:pt x="5596" y="1836"/>
                  </a:cubicBezTo>
                  <a:cubicBezTo>
                    <a:pt x="5269" y="2138"/>
                    <a:pt x="5005" y="2515"/>
                    <a:pt x="4829" y="2930"/>
                  </a:cubicBezTo>
                  <a:cubicBezTo>
                    <a:pt x="4766" y="2980"/>
                    <a:pt x="4716" y="3018"/>
                    <a:pt x="4666" y="3068"/>
                  </a:cubicBezTo>
                  <a:cubicBezTo>
                    <a:pt x="4477" y="3257"/>
                    <a:pt x="3811" y="3974"/>
                    <a:pt x="3408" y="5319"/>
                  </a:cubicBezTo>
                  <a:cubicBezTo>
                    <a:pt x="3383" y="5420"/>
                    <a:pt x="3345" y="5546"/>
                    <a:pt x="3308" y="5684"/>
                  </a:cubicBezTo>
                  <a:cubicBezTo>
                    <a:pt x="3094" y="5973"/>
                    <a:pt x="2968" y="6325"/>
                    <a:pt x="2956" y="6677"/>
                  </a:cubicBezTo>
                  <a:lnTo>
                    <a:pt x="2956" y="6778"/>
                  </a:lnTo>
                  <a:lnTo>
                    <a:pt x="2956" y="6891"/>
                  </a:lnTo>
                  <a:cubicBezTo>
                    <a:pt x="2956" y="6966"/>
                    <a:pt x="2956" y="7105"/>
                    <a:pt x="2968" y="7268"/>
                  </a:cubicBezTo>
                  <a:cubicBezTo>
                    <a:pt x="2943" y="7319"/>
                    <a:pt x="2930" y="7369"/>
                    <a:pt x="2918" y="7432"/>
                  </a:cubicBezTo>
                  <a:cubicBezTo>
                    <a:pt x="2842" y="7834"/>
                    <a:pt x="2792" y="8249"/>
                    <a:pt x="2780" y="8664"/>
                  </a:cubicBezTo>
                  <a:cubicBezTo>
                    <a:pt x="2629" y="8978"/>
                    <a:pt x="2566" y="9331"/>
                    <a:pt x="2603" y="9670"/>
                  </a:cubicBezTo>
                  <a:lnTo>
                    <a:pt x="2616" y="9808"/>
                  </a:lnTo>
                  <a:cubicBezTo>
                    <a:pt x="2629" y="9834"/>
                    <a:pt x="2629" y="9859"/>
                    <a:pt x="2629" y="9884"/>
                  </a:cubicBezTo>
                  <a:cubicBezTo>
                    <a:pt x="2641" y="9984"/>
                    <a:pt x="2666" y="10123"/>
                    <a:pt x="2704" y="10299"/>
                  </a:cubicBezTo>
                  <a:lnTo>
                    <a:pt x="2717" y="10362"/>
                  </a:lnTo>
                  <a:cubicBezTo>
                    <a:pt x="2767" y="10525"/>
                    <a:pt x="2817" y="10714"/>
                    <a:pt x="2880" y="10902"/>
                  </a:cubicBezTo>
                  <a:cubicBezTo>
                    <a:pt x="2880" y="10928"/>
                    <a:pt x="2893" y="10953"/>
                    <a:pt x="2905" y="10978"/>
                  </a:cubicBezTo>
                  <a:cubicBezTo>
                    <a:pt x="2943" y="11078"/>
                    <a:pt x="2981" y="11192"/>
                    <a:pt x="3031" y="11292"/>
                  </a:cubicBezTo>
                  <a:lnTo>
                    <a:pt x="3031" y="11317"/>
                  </a:lnTo>
                  <a:cubicBezTo>
                    <a:pt x="3006" y="11682"/>
                    <a:pt x="3006" y="12047"/>
                    <a:pt x="3031" y="12411"/>
                  </a:cubicBezTo>
                  <a:cubicBezTo>
                    <a:pt x="3006" y="12499"/>
                    <a:pt x="2981" y="12600"/>
                    <a:pt x="2968" y="12701"/>
                  </a:cubicBezTo>
                  <a:lnTo>
                    <a:pt x="2968" y="12763"/>
                  </a:lnTo>
                  <a:cubicBezTo>
                    <a:pt x="2968" y="12826"/>
                    <a:pt x="2956" y="12889"/>
                    <a:pt x="2956" y="12990"/>
                  </a:cubicBezTo>
                  <a:cubicBezTo>
                    <a:pt x="2943" y="13241"/>
                    <a:pt x="2956" y="13493"/>
                    <a:pt x="2981" y="13744"/>
                  </a:cubicBezTo>
                  <a:lnTo>
                    <a:pt x="2981" y="13782"/>
                  </a:lnTo>
                  <a:cubicBezTo>
                    <a:pt x="3018" y="14084"/>
                    <a:pt x="3069" y="14386"/>
                    <a:pt x="3144" y="14675"/>
                  </a:cubicBezTo>
                  <a:lnTo>
                    <a:pt x="3157" y="14713"/>
                  </a:lnTo>
                  <a:cubicBezTo>
                    <a:pt x="3220" y="14914"/>
                    <a:pt x="3283" y="15115"/>
                    <a:pt x="3345" y="15278"/>
                  </a:cubicBezTo>
                  <a:cubicBezTo>
                    <a:pt x="3295" y="15542"/>
                    <a:pt x="3283" y="15807"/>
                    <a:pt x="3320" y="16071"/>
                  </a:cubicBezTo>
                  <a:cubicBezTo>
                    <a:pt x="3358" y="16310"/>
                    <a:pt x="3358" y="16536"/>
                    <a:pt x="3345" y="16775"/>
                  </a:cubicBezTo>
                  <a:cubicBezTo>
                    <a:pt x="3132" y="17492"/>
                    <a:pt x="3056" y="18246"/>
                    <a:pt x="3144" y="18988"/>
                  </a:cubicBezTo>
                  <a:cubicBezTo>
                    <a:pt x="3069" y="19177"/>
                    <a:pt x="3018" y="19390"/>
                    <a:pt x="3006" y="19592"/>
                  </a:cubicBezTo>
                  <a:cubicBezTo>
                    <a:pt x="2327" y="19994"/>
                    <a:pt x="1912" y="20723"/>
                    <a:pt x="1912" y="21515"/>
                  </a:cubicBezTo>
                  <a:lnTo>
                    <a:pt x="1912" y="21905"/>
                  </a:lnTo>
                  <a:cubicBezTo>
                    <a:pt x="717" y="22459"/>
                    <a:pt x="0" y="23553"/>
                    <a:pt x="0" y="24823"/>
                  </a:cubicBezTo>
                  <a:lnTo>
                    <a:pt x="0" y="28344"/>
                  </a:lnTo>
                  <a:cubicBezTo>
                    <a:pt x="0" y="28859"/>
                    <a:pt x="189" y="30594"/>
                    <a:pt x="2742" y="30896"/>
                  </a:cubicBezTo>
                  <a:cubicBezTo>
                    <a:pt x="3396" y="30972"/>
                    <a:pt x="4326" y="30997"/>
                    <a:pt x="5974" y="30997"/>
                  </a:cubicBezTo>
                  <a:cubicBezTo>
                    <a:pt x="7608" y="30997"/>
                    <a:pt x="8551" y="30972"/>
                    <a:pt x="9180" y="30896"/>
                  </a:cubicBezTo>
                  <a:cubicBezTo>
                    <a:pt x="11733" y="30607"/>
                    <a:pt x="11921" y="28872"/>
                    <a:pt x="11921" y="28344"/>
                  </a:cubicBezTo>
                  <a:lnTo>
                    <a:pt x="11921" y="24823"/>
                  </a:lnTo>
                  <a:cubicBezTo>
                    <a:pt x="11921" y="23527"/>
                    <a:pt x="11192" y="22459"/>
                    <a:pt x="10010" y="21905"/>
                  </a:cubicBezTo>
                  <a:lnTo>
                    <a:pt x="10010" y="21515"/>
                  </a:lnTo>
                  <a:cubicBezTo>
                    <a:pt x="10010" y="21100"/>
                    <a:pt x="9897" y="20698"/>
                    <a:pt x="9671" y="20346"/>
                  </a:cubicBezTo>
                  <a:lnTo>
                    <a:pt x="9721" y="20283"/>
                  </a:lnTo>
                  <a:cubicBezTo>
                    <a:pt x="9884" y="20082"/>
                    <a:pt x="10010" y="19843"/>
                    <a:pt x="10073" y="19579"/>
                  </a:cubicBezTo>
                  <a:cubicBezTo>
                    <a:pt x="10211" y="19378"/>
                    <a:pt x="10324" y="19177"/>
                    <a:pt x="10425" y="18988"/>
                  </a:cubicBezTo>
                  <a:lnTo>
                    <a:pt x="10450" y="18938"/>
                  </a:lnTo>
                  <a:cubicBezTo>
                    <a:pt x="10563" y="18699"/>
                    <a:pt x="10664" y="18460"/>
                    <a:pt x="10752" y="18221"/>
                  </a:cubicBezTo>
                  <a:cubicBezTo>
                    <a:pt x="10790" y="18120"/>
                    <a:pt x="10802" y="18045"/>
                    <a:pt x="10827" y="17982"/>
                  </a:cubicBezTo>
                  <a:lnTo>
                    <a:pt x="10840" y="17919"/>
                  </a:lnTo>
                  <a:cubicBezTo>
                    <a:pt x="10928" y="17642"/>
                    <a:pt x="10941" y="17341"/>
                    <a:pt x="10878" y="17051"/>
                  </a:cubicBezTo>
                  <a:cubicBezTo>
                    <a:pt x="11620" y="14499"/>
                    <a:pt x="11620" y="12851"/>
                    <a:pt x="11620" y="12650"/>
                  </a:cubicBezTo>
                  <a:cubicBezTo>
                    <a:pt x="11607" y="12512"/>
                    <a:pt x="11594" y="12374"/>
                    <a:pt x="11569" y="12223"/>
                  </a:cubicBezTo>
                  <a:lnTo>
                    <a:pt x="11607" y="12072"/>
                  </a:lnTo>
                  <a:lnTo>
                    <a:pt x="11632" y="12022"/>
                  </a:lnTo>
                  <a:cubicBezTo>
                    <a:pt x="11682" y="11770"/>
                    <a:pt x="11745" y="11531"/>
                    <a:pt x="11783" y="11342"/>
                  </a:cubicBezTo>
                  <a:lnTo>
                    <a:pt x="11796" y="11292"/>
                  </a:lnTo>
                  <a:cubicBezTo>
                    <a:pt x="11833" y="11091"/>
                    <a:pt x="11859" y="10915"/>
                    <a:pt x="11884" y="10789"/>
                  </a:cubicBezTo>
                  <a:cubicBezTo>
                    <a:pt x="11884" y="10777"/>
                    <a:pt x="11884" y="10751"/>
                    <a:pt x="11884" y="10739"/>
                  </a:cubicBezTo>
                  <a:lnTo>
                    <a:pt x="11909" y="10563"/>
                  </a:lnTo>
                  <a:cubicBezTo>
                    <a:pt x="11972" y="10072"/>
                    <a:pt x="11846" y="9582"/>
                    <a:pt x="11544" y="9180"/>
                  </a:cubicBezTo>
                  <a:cubicBezTo>
                    <a:pt x="11506" y="8978"/>
                    <a:pt x="11469" y="8777"/>
                    <a:pt x="11418" y="8576"/>
                  </a:cubicBezTo>
                  <a:cubicBezTo>
                    <a:pt x="11381" y="8337"/>
                    <a:pt x="11305" y="7947"/>
                    <a:pt x="11280" y="7796"/>
                  </a:cubicBezTo>
                  <a:cubicBezTo>
                    <a:pt x="11318" y="7180"/>
                    <a:pt x="11418" y="6375"/>
                    <a:pt x="11418" y="6338"/>
                  </a:cubicBezTo>
                  <a:cubicBezTo>
                    <a:pt x="11456" y="6036"/>
                    <a:pt x="11431" y="5722"/>
                    <a:pt x="11343" y="5420"/>
                  </a:cubicBezTo>
                  <a:cubicBezTo>
                    <a:pt x="11481" y="4816"/>
                    <a:pt x="11318" y="4187"/>
                    <a:pt x="10890" y="3722"/>
                  </a:cubicBezTo>
                  <a:lnTo>
                    <a:pt x="10890" y="3697"/>
                  </a:lnTo>
                  <a:cubicBezTo>
                    <a:pt x="10991" y="1169"/>
                    <a:pt x="9809" y="327"/>
                    <a:pt x="8803" y="75"/>
                  </a:cubicBezTo>
                  <a:cubicBezTo>
                    <a:pt x="8715" y="50"/>
                    <a:pt x="8627" y="38"/>
                    <a:pt x="8551" y="25"/>
                  </a:cubicBezTo>
                  <a:cubicBezTo>
                    <a:pt x="8438" y="0"/>
                    <a:pt x="8325" y="0"/>
                    <a:pt x="8212" y="0"/>
                  </a:cubicBezTo>
                  <a:close/>
                </a:path>
              </a:pathLst>
            </a:custGeom>
            <a:solidFill>
              <a:schemeClr val="lt1"/>
            </a:solidFill>
            <a:ln>
              <a:noFill/>
            </a:ln>
            <a:effectLst>
              <a:outerShdw blurRad="28575" dist="9525" dir="5400000" algn="bl" rotWithShape="0">
                <a:schemeClr val="dk2">
                  <a:alpha val="4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21"/>
            <p:cNvSpPr/>
            <p:nvPr/>
          </p:nvSpPr>
          <p:spPr>
            <a:xfrm>
              <a:off x="7177200" y="5089025"/>
              <a:ext cx="106925" cy="17950"/>
            </a:xfrm>
            <a:custGeom>
              <a:avLst/>
              <a:gdLst/>
              <a:ahLst/>
              <a:cxnLst/>
              <a:rect l="l" t="t" r="r" b="b"/>
              <a:pathLst>
                <a:path w="4277" h="718" extrusionOk="0">
                  <a:moveTo>
                    <a:pt x="3597" y="419"/>
                  </a:moveTo>
                  <a:cubicBezTo>
                    <a:pt x="3761" y="419"/>
                    <a:pt x="3924" y="422"/>
                    <a:pt x="4088" y="429"/>
                  </a:cubicBezTo>
                  <a:cubicBezTo>
                    <a:pt x="3773" y="517"/>
                    <a:pt x="3446" y="579"/>
                    <a:pt x="3119" y="617"/>
                  </a:cubicBezTo>
                  <a:cubicBezTo>
                    <a:pt x="2792" y="655"/>
                    <a:pt x="2465" y="680"/>
                    <a:pt x="2139" y="680"/>
                  </a:cubicBezTo>
                  <a:cubicBezTo>
                    <a:pt x="1799" y="680"/>
                    <a:pt x="1472" y="655"/>
                    <a:pt x="1145" y="630"/>
                  </a:cubicBezTo>
                  <a:cubicBezTo>
                    <a:pt x="818" y="592"/>
                    <a:pt x="504" y="529"/>
                    <a:pt x="189" y="429"/>
                  </a:cubicBezTo>
                  <a:lnTo>
                    <a:pt x="189" y="429"/>
                  </a:lnTo>
                  <a:lnTo>
                    <a:pt x="1158" y="441"/>
                  </a:lnTo>
                  <a:cubicBezTo>
                    <a:pt x="1376" y="441"/>
                    <a:pt x="1594" y="447"/>
                    <a:pt x="1812" y="447"/>
                  </a:cubicBezTo>
                  <a:cubicBezTo>
                    <a:pt x="1921" y="447"/>
                    <a:pt x="2030" y="445"/>
                    <a:pt x="2139" y="441"/>
                  </a:cubicBezTo>
                  <a:cubicBezTo>
                    <a:pt x="2453" y="441"/>
                    <a:pt x="2780" y="441"/>
                    <a:pt x="3107" y="429"/>
                  </a:cubicBezTo>
                  <a:cubicBezTo>
                    <a:pt x="3270" y="422"/>
                    <a:pt x="3434" y="419"/>
                    <a:pt x="3597" y="419"/>
                  </a:cubicBezTo>
                  <a:close/>
                  <a:moveTo>
                    <a:pt x="240" y="1"/>
                  </a:moveTo>
                  <a:cubicBezTo>
                    <a:pt x="101" y="26"/>
                    <a:pt x="1" y="139"/>
                    <a:pt x="1" y="290"/>
                  </a:cubicBezTo>
                  <a:lnTo>
                    <a:pt x="1" y="542"/>
                  </a:lnTo>
                  <a:cubicBezTo>
                    <a:pt x="252" y="605"/>
                    <a:pt x="906" y="718"/>
                    <a:pt x="2151" y="718"/>
                  </a:cubicBezTo>
                  <a:cubicBezTo>
                    <a:pt x="3497" y="718"/>
                    <a:pt x="4088" y="579"/>
                    <a:pt x="4276" y="529"/>
                  </a:cubicBezTo>
                  <a:lnTo>
                    <a:pt x="4276" y="290"/>
                  </a:lnTo>
                  <a:cubicBezTo>
                    <a:pt x="4276" y="152"/>
                    <a:pt x="4176" y="26"/>
                    <a:pt x="4037" y="1"/>
                  </a:cubicBezTo>
                  <a:cubicBezTo>
                    <a:pt x="3409" y="114"/>
                    <a:pt x="2774" y="171"/>
                    <a:pt x="2139" y="171"/>
                  </a:cubicBezTo>
                  <a:cubicBezTo>
                    <a:pt x="1504" y="171"/>
                    <a:pt x="868" y="114"/>
                    <a:pt x="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21"/>
            <p:cNvSpPr/>
            <p:nvPr/>
          </p:nvSpPr>
          <p:spPr>
            <a:xfrm>
              <a:off x="7236300" y="5049100"/>
              <a:ext cx="32100" cy="5375"/>
            </a:xfrm>
            <a:custGeom>
              <a:avLst/>
              <a:gdLst/>
              <a:ahLst/>
              <a:cxnLst/>
              <a:rect l="l" t="t" r="r" b="b"/>
              <a:pathLst>
                <a:path w="1284" h="215" extrusionOk="0">
                  <a:moveTo>
                    <a:pt x="164" y="1"/>
                  </a:moveTo>
                  <a:cubicBezTo>
                    <a:pt x="101" y="64"/>
                    <a:pt x="64" y="139"/>
                    <a:pt x="1" y="215"/>
                  </a:cubicBezTo>
                  <a:cubicBezTo>
                    <a:pt x="428" y="202"/>
                    <a:pt x="856" y="164"/>
                    <a:pt x="1284" y="102"/>
                  </a:cubicBezTo>
                  <a:cubicBezTo>
                    <a:pt x="906" y="51"/>
                    <a:pt x="529" y="14"/>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1"/>
            <p:cNvSpPr/>
            <p:nvPr/>
          </p:nvSpPr>
          <p:spPr>
            <a:xfrm>
              <a:off x="7219325" y="5077100"/>
              <a:ext cx="56925" cy="8800"/>
            </a:xfrm>
            <a:custGeom>
              <a:avLst/>
              <a:gdLst/>
              <a:ahLst/>
              <a:cxnLst/>
              <a:rect l="l" t="t" r="r" b="b"/>
              <a:pathLst>
                <a:path w="2277" h="352" extrusionOk="0">
                  <a:moveTo>
                    <a:pt x="2277" y="0"/>
                  </a:moveTo>
                  <a:cubicBezTo>
                    <a:pt x="1522" y="201"/>
                    <a:pt x="768" y="302"/>
                    <a:pt x="1" y="340"/>
                  </a:cubicBezTo>
                  <a:cubicBezTo>
                    <a:pt x="163" y="348"/>
                    <a:pt x="325" y="352"/>
                    <a:pt x="487" y="352"/>
                  </a:cubicBezTo>
                  <a:cubicBezTo>
                    <a:pt x="1083" y="352"/>
                    <a:pt x="1684" y="297"/>
                    <a:pt x="2277" y="189"/>
                  </a:cubicBezTo>
                  <a:lnTo>
                    <a:pt x="22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1"/>
            <p:cNvSpPr/>
            <p:nvPr/>
          </p:nvSpPr>
          <p:spPr>
            <a:xfrm>
              <a:off x="7200150" y="5144050"/>
              <a:ext cx="107225" cy="9275"/>
            </a:xfrm>
            <a:custGeom>
              <a:avLst/>
              <a:gdLst/>
              <a:ahLst/>
              <a:cxnLst/>
              <a:rect l="l" t="t" r="r" b="b"/>
              <a:pathLst>
                <a:path w="4289" h="371" extrusionOk="0">
                  <a:moveTo>
                    <a:pt x="4289" y="1"/>
                  </a:moveTo>
                  <a:lnTo>
                    <a:pt x="4289" y="1"/>
                  </a:lnTo>
                  <a:cubicBezTo>
                    <a:pt x="4113" y="26"/>
                    <a:pt x="3937" y="63"/>
                    <a:pt x="3761" y="76"/>
                  </a:cubicBezTo>
                  <a:cubicBezTo>
                    <a:pt x="3572" y="89"/>
                    <a:pt x="3409" y="126"/>
                    <a:pt x="3220" y="139"/>
                  </a:cubicBezTo>
                  <a:cubicBezTo>
                    <a:pt x="2868" y="177"/>
                    <a:pt x="2516" y="202"/>
                    <a:pt x="2151" y="227"/>
                  </a:cubicBezTo>
                  <a:cubicBezTo>
                    <a:pt x="1799" y="239"/>
                    <a:pt x="1434" y="265"/>
                    <a:pt x="1082" y="277"/>
                  </a:cubicBezTo>
                  <a:cubicBezTo>
                    <a:pt x="894" y="290"/>
                    <a:pt x="718" y="290"/>
                    <a:pt x="541" y="290"/>
                  </a:cubicBezTo>
                  <a:cubicBezTo>
                    <a:pt x="353" y="290"/>
                    <a:pt x="177" y="290"/>
                    <a:pt x="1" y="302"/>
                  </a:cubicBezTo>
                  <a:cubicBezTo>
                    <a:pt x="353" y="353"/>
                    <a:pt x="718" y="365"/>
                    <a:pt x="1082" y="365"/>
                  </a:cubicBezTo>
                  <a:cubicBezTo>
                    <a:pt x="1177" y="369"/>
                    <a:pt x="1272" y="370"/>
                    <a:pt x="1368" y="370"/>
                  </a:cubicBezTo>
                  <a:cubicBezTo>
                    <a:pt x="1630" y="370"/>
                    <a:pt x="1897" y="358"/>
                    <a:pt x="2164" y="340"/>
                  </a:cubicBezTo>
                  <a:cubicBezTo>
                    <a:pt x="2880" y="302"/>
                    <a:pt x="3597" y="189"/>
                    <a:pt x="4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1"/>
            <p:cNvSpPr/>
            <p:nvPr/>
          </p:nvSpPr>
          <p:spPr>
            <a:xfrm>
              <a:off x="7185075" y="5064825"/>
              <a:ext cx="91175" cy="13425"/>
            </a:xfrm>
            <a:custGeom>
              <a:avLst/>
              <a:gdLst/>
              <a:ahLst/>
              <a:cxnLst/>
              <a:rect l="l" t="t" r="r" b="b"/>
              <a:pathLst>
                <a:path w="3647" h="537" extrusionOk="0">
                  <a:moveTo>
                    <a:pt x="3647" y="1"/>
                  </a:moveTo>
                  <a:cubicBezTo>
                    <a:pt x="2768" y="232"/>
                    <a:pt x="1870" y="347"/>
                    <a:pt x="971" y="347"/>
                  </a:cubicBezTo>
                  <a:cubicBezTo>
                    <a:pt x="647" y="347"/>
                    <a:pt x="323" y="332"/>
                    <a:pt x="0" y="303"/>
                  </a:cubicBezTo>
                  <a:lnTo>
                    <a:pt x="0" y="491"/>
                  </a:lnTo>
                  <a:cubicBezTo>
                    <a:pt x="323" y="521"/>
                    <a:pt x="647" y="536"/>
                    <a:pt x="971" y="536"/>
                  </a:cubicBezTo>
                  <a:cubicBezTo>
                    <a:pt x="1870" y="536"/>
                    <a:pt x="2768" y="421"/>
                    <a:pt x="3647" y="189"/>
                  </a:cubicBezTo>
                  <a:lnTo>
                    <a:pt x="3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1"/>
            <p:cNvSpPr/>
            <p:nvPr/>
          </p:nvSpPr>
          <p:spPr>
            <a:xfrm>
              <a:off x="7284400" y="5111350"/>
              <a:ext cx="42475" cy="115400"/>
            </a:xfrm>
            <a:custGeom>
              <a:avLst/>
              <a:gdLst/>
              <a:ahLst/>
              <a:cxnLst/>
              <a:rect l="l" t="t" r="r" b="b"/>
              <a:pathLst>
                <a:path w="1699" h="4616" extrusionOk="0">
                  <a:moveTo>
                    <a:pt x="793" y="1"/>
                  </a:moveTo>
                  <a:lnTo>
                    <a:pt x="793" y="1"/>
                  </a:lnTo>
                  <a:cubicBezTo>
                    <a:pt x="931" y="64"/>
                    <a:pt x="1070" y="152"/>
                    <a:pt x="1183" y="265"/>
                  </a:cubicBezTo>
                  <a:lnTo>
                    <a:pt x="1120" y="303"/>
                  </a:lnTo>
                  <a:cubicBezTo>
                    <a:pt x="1082" y="328"/>
                    <a:pt x="1032" y="353"/>
                    <a:pt x="982" y="378"/>
                  </a:cubicBezTo>
                  <a:cubicBezTo>
                    <a:pt x="881" y="428"/>
                    <a:pt x="768" y="479"/>
                    <a:pt x="667" y="529"/>
                  </a:cubicBezTo>
                  <a:cubicBezTo>
                    <a:pt x="454" y="617"/>
                    <a:pt x="227" y="680"/>
                    <a:pt x="1" y="755"/>
                  </a:cubicBezTo>
                  <a:cubicBezTo>
                    <a:pt x="240" y="743"/>
                    <a:pt x="479" y="718"/>
                    <a:pt x="705" y="692"/>
                  </a:cubicBezTo>
                  <a:cubicBezTo>
                    <a:pt x="831" y="655"/>
                    <a:pt x="944" y="642"/>
                    <a:pt x="1070" y="617"/>
                  </a:cubicBezTo>
                  <a:cubicBezTo>
                    <a:pt x="1120" y="604"/>
                    <a:pt x="1183" y="592"/>
                    <a:pt x="1246" y="567"/>
                  </a:cubicBezTo>
                  <a:lnTo>
                    <a:pt x="1334" y="542"/>
                  </a:lnTo>
                  <a:lnTo>
                    <a:pt x="1384" y="516"/>
                  </a:lnTo>
                  <a:cubicBezTo>
                    <a:pt x="1447" y="617"/>
                    <a:pt x="1485" y="743"/>
                    <a:pt x="1485" y="868"/>
                  </a:cubicBezTo>
                  <a:cubicBezTo>
                    <a:pt x="1497" y="919"/>
                    <a:pt x="1497" y="969"/>
                    <a:pt x="1485" y="1007"/>
                  </a:cubicBezTo>
                  <a:lnTo>
                    <a:pt x="1485" y="1170"/>
                  </a:lnTo>
                  <a:lnTo>
                    <a:pt x="1485" y="1485"/>
                  </a:lnTo>
                  <a:lnTo>
                    <a:pt x="1485" y="2113"/>
                  </a:lnTo>
                  <a:lnTo>
                    <a:pt x="1485" y="2742"/>
                  </a:lnTo>
                  <a:cubicBezTo>
                    <a:pt x="1485" y="2943"/>
                    <a:pt x="1485" y="3157"/>
                    <a:pt x="1497" y="3371"/>
                  </a:cubicBezTo>
                  <a:cubicBezTo>
                    <a:pt x="1522" y="3786"/>
                    <a:pt x="1548" y="4201"/>
                    <a:pt x="1598" y="4616"/>
                  </a:cubicBezTo>
                  <a:cubicBezTo>
                    <a:pt x="1636" y="4201"/>
                    <a:pt x="1661" y="3786"/>
                    <a:pt x="1686" y="3371"/>
                  </a:cubicBezTo>
                  <a:cubicBezTo>
                    <a:pt x="1698" y="3157"/>
                    <a:pt x="1698" y="2956"/>
                    <a:pt x="1698" y="2742"/>
                  </a:cubicBezTo>
                  <a:lnTo>
                    <a:pt x="1698" y="2113"/>
                  </a:lnTo>
                  <a:lnTo>
                    <a:pt x="1698" y="1485"/>
                  </a:lnTo>
                  <a:lnTo>
                    <a:pt x="1698" y="1170"/>
                  </a:lnTo>
                  <a:cubicBezTo>
                    <a:pt x="1686" y="1070"/>
                    <a:pt x="1686" y="956"/>
                    <a:pt x="1673" y="856"/>
                  </a:cubicBezTo>
                  <a:cubicBezTo>
                    <a:pt x="1636" y="630"/>
                    <a:pt x="1522" y="428"/>
                    <a:pt x="1359" y="277"/>
                  </a:cubicBezTo>
                  <a:cubicBezTo>
                    <a:pt x="1195" y="139"/>
                    <a:pt x="994" y="51"/>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1"/>
            <p:cNvSpPr/>
            <p:nvPr/>
          </p:nvSpPr>
          <p:spPr>
            <a:xfrm>
              <a:off x="7192925" y="5049100"/>
              <a:ext cx="28625" cy="5075"/>
            </a:xfrm>
            <a:custGeom>
              <a:avLst/>
              <a:gdLst/>
              <a:ahLst/>
              <a:cxnLst/>
              <a:rect l="l" t="t" r="r" b="b"/>
              <a:pathLst>
                <a:path w="1145" h="203" extrusionOk="0">
                  <a:moveTo>
                    <a:pt x="1082" y="1"/>
                  </a:moveTo>
                  <a:cubicBezTo>
                    <a:pt x="717" y="14"/>
                    <a:pt x="353" y="51"/>
                    <a:pt x="1" y="102"/>
                  </a:cubicBezTo>
                  <a:cubicBezTo>
                    <a:pt x="378" y="164"/>
                    <a:pt x="755" y="190"/>
                    <a:pt x="1145" y="202"/>
                  </a:cubicBezTo>
                  <a:cubicBezTo>
                    <a:pt x="1120" y="164"/>
                    <a:pt x="1107" y="114"/>
                    <a:pt x="1095" y="51"/>
                  </a:cubicBezTo>
                  <a:cubicBezTo>
                    <a:pt x="1095" y="39"/>
                    <a:pt x="1082" y="14"/>
                    <a:pt x="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1"/>
            <p:cNvSpPr/>
            <p:nvPr/>
          </p:nvSpPr>
          <p:spPr>
            <a:xfrm>
              <a:off x="7185075" y="5059475"/>
              <a:ext cx="65725" cy="6575"/>
            </a:xfrm>
            <a:custGeom>
              <a:avLst/>
              <a:gdLst/>
              <a:ahLst/>
              <a:cxnLst/>
              <a:rect l="l" t="t" r="r" b="b"/>
              <a:pathLst>
                <a:path w="2629" h="263" extrusionOk="0">
                  <a:moveTo>
                    <a:pt x="0" y="1"/>
                  </a:moveTo>
                  <a:lnTo>
                    <a:pt x="0" y="215"/>
                  </a:lnTo>
                  <a:cubicBezTo>
                    <a:pt x="315" y="247"/>
                    <a:pt x="634" y="262"/>
                    <a:pt x="953" y="262"/>
                  </a:cubicBezTo>
                  <a:cubicBezTo>
                    <a:pt x="1513" y="262"/>
                    <a:pt x="2076" y="215"/>
                    <a:pt x="2628" y="127"/>
                  </a:cubicBezTo>
                  <a:lnTo>
                    <a:pt x="2628" y="127"/>
                  </a:lnTo>
                  <a:cubicBezTo>
                    <a:pt x="2389" y="152"/>
                    <a:pt x="2113" y="164"/>
                    <a:pt x="1824" y="164"/>
                  </a:cubicBezTo>
                  <a:cubicBezTo>
                    <a:pt x="1207" y="164"/>
                    <a:pt x="604" y="1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21"/>
            <p:cNvSpPr/>
            <p:nvPr/>
          </p:nvSpPr>
          <p:spPr>
            <a:xfrm>
              <a:off x="7181300" y="5213525"/>
              <a:ext cx="98425" cy="7875"/>
            </a:xfrm>
            <a:custGeom>
              <a:avLst/>
              <a:gdLst/>
              <a:ahLst/>
              <a:cxnLst/>
              <a:rect l="l" t="t" r="r" b="b"/>
              <a:pathLst>
                <a:path w="3937" h="315" extrusionOk="0">
                  <a:moveTo>
                    <a:pt x="1968" y="1"/>
                  </a:moveTo>
                  <a:cubicBezTo>
                    <a:pt x="1638" y="1"/>
                    <a:pt x="1308" y="26"/>
                    <a:pt x="981" y="76"/>
                  </a:cubicBezTo>
                  <a:cubicBezTo>
                    <a:pt x="642" y="126"/>
                    <a:pt x="315" y="202"/>
                    <a:pt x="0" y="315"/>
                  </a:cubicBezTo>
                  <a:cubicBezTo>
                    <a:pt x="327" y="290"/>
                    <a:pt x="654" y="265"/>
                    <a:pt x="981" y="240"/>
                  </a:cubicBezTo>
                  <a:cubicBezTo>
                    <a:pt x="1308" y="214"/>
                    <a:pt x="1648" y="202"/>
                    <a:pt x="1975" y="202"/>
                  </a:cubicBezTo>
                  <a:cubicBezTo>
                    <a:pt x="2301" y="202"/>
                    <a:pt x="2628" y="214"/>
                    <a:pt x="2955" y="240"/>
                  </a:cubicBezTo>
                  <a:cubicBezTo>
                    <a:pt x="3282" y="252"/>
                    <a:pt x="3609" y="290"/>
                    <a:pt x="3936" y="315"/>
                  </a:cubicBezTo>
                  <a:cubicBezTo>
                    <a:pt x="3622" y="202"/>
                    <a:pt x="3295" y="126"/>
                    <a:pt x="2955" y="76"/>
                  </a:cubicBezTo>
                  <a:cubicBezTo>
                    <a:pt x="2628" y="26"/>
                    <a:pt x="2298" y="1"/>
                    <a:pt x="1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21"/>
            <p:cNvSpPr/>
            <p:nvPr/>
          </p:nvSpPr>
          <p:spPr>
            <a:xfrm>
              <a:off x="7136975" y="5109150"/>
              <a:ext cx="94025" cy="114775"/>
            </a:xfrm>
            <a:custGeom>
              <a:avLst/>
              <a:gdLst/>
              <a:ahLst/>
              <a:cxnLst/>
              <a:rect l="l" t="t" r="r" b="b"/>
              <a:pathLst>
                <a:path w="3761" h="4591" extrusionOk="0">
                  <a:moveTo>
                    <a:pt x="1258" y="1"/>
                  </a:moveTo>
                  <a:lnTo>
                    <a:pt x="1258" y="1"/>
                  </a:lnTo>
                  <a:cubicBezTo>
                    <a:pt x="780" y="64"/>
                    <a:pt x="0" y="290"/>
                    <a:pt x="0" y="1070"/>
                  </a:cubicBezTo>
                  <a:lnTo>
                    <a:pt x="0" y="4591"/>
                  </a:lnTo>
                  <a:cubicBezTo>
                    <a:pt x="289" y="3723"/>
                    <a:pt x="453" y="2830"/>
                    <a:pt x="503" y="1925"/>
                  </a:cubicBezTo>
                  <a:cubicBezTo>
                    <a:pt x="503" y="1711"/>
                    <a:pt x="528" y="1510"/>
                    <a:pt x="566" y="1296"/>
                  </a:cubicBezTo>
                  <a:cubicBezTo>
                    <a:pt x="730" y="1334"/>
                    <a:pt x="880" y="1346"/>
                    <a:pt x="1031" y="1371"/>
                  </a:cubicBezTo>
                  <a:cubicBezTo>
                    <a:pt x="1333" y="1397"/>
                    <a:pt x="1648" y="1409"/>
                    <a:pt x="1949" y="1409"/>
                  </a:cubicBezTo>
                  <a:cubicBezTo>
                    <a:pt x="2251" y="1409"/>
                    <a:pt x="2553" y="1397"/>
                    <a:pt x="2855" y="1397"/>
                  </a:cubicBezTo>
                  <a:cubicBezTo>
                    <a:pt x="3157" y="1384"/>
                    <a:pt x="3458" y="1359"/>
                    <a:pt x="3760" y="1334"/>
                  </a:cubicBezTo>
                  <a:cubicBezTo>
                    <a:pt x="3458" y="1309"/>
                    <a:pt x="3157" y="1283"/>
                    <a:pt x="2867" y="1246"/>
                  </a:cubicBezTo>
                  <a:cubicBezTo>
                    <a:pt x="2565" y="1208"/>
                    <a:pt x="2264" y="1170"/>
                    <a:pt x="1974" y="1120"/>
                  </a:cubicBezTo>
                  <a:cubicBezTo>
                    <a:pt x="1673" y="1082"/>
                    <a:pt x="1383" y="1019"/>
                    <a:pt x="1107" y="944"/>
                  </a:cubicBezTo>
                  <a:cubicBezTo>
                    <a:pt x="968" y="906"/>
                    <a:pt x="830" y="856"/>
                    <a:pt x="692" y="818"/>
                  </a:cubicBezTo>
                  <a:cubicBezTo>
                    <a:pt x="918" y="177"/>
                    <a:pt x="1258"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1"/>
            <p:cNvSpPr/>
            <p:nvPr/>
          </p:nvSpPr>
          <p:spPr>
            <a:xfrm>
              <a:off x="7153625" y="5221375"/>
              <a:ext cx="154075" cy="8200"/>
            </a:xfrm>
            <a:custGeom>
              <a:avLst/>
              <a:gdLst/>
              <a:ahLst/>
              <a:cxnLst/>
              <a:rect l="l" t="t" r="r" b="b"/>
              <a:pathLst>
                <a:path w="6163" h="328" extrusionOk="0">
                  <a:moveTo>
                    <a:pt x="3082" y="1"/>
                  </a:moveTo>
                  <a:cubicBezTo>
                    <a:pt x="2566" y="1"/>
                    <a:pt x="2038" y="26"/>
                    <a:pt x="1535" y="89"/>
                  </a:cubicBezTo>
                  <a:cubicBezTo>
                    <a:pt x="1019" y="127"/>
                    <a:pt x="504" y="215"/>
                    <a:pt x="1" y="328"/>
                  </a:cubicBezTo>
                  <a:cubicBezTo>
                    <a:pt x="516" y="303"/>
                    <a:pt x="1032" y="265"/>
                    <a:pt x="1547" y="240"/>
                  </a:cubicBezTo>
                  <a:cubicBezTo>
                    <a:pt x="2050" y="227"/>
                    <a:pt x="2566" y="215"/>
                    <a:pt x="3082" y="215"/>
                  </a:cubicBezTo>
                  <a:cubicBezTo>
                    <a:pt x="3597" y="215"/>
                    <a:pt x="4100" y="227"/>
                    <a:pt x="4616" y="240"/>
                  </a:cubicBezTo>
                  <a:cubicBezTo>
                    <a:pt x="5131" y="265"/>
                    <a:pt x="5647" y="303"/>
                    <a:pt x="6162" y="328"/>
                  </a:cubicBezTo>
                  <a:cubicBezTo>
                    <a:pt x="5659" y="215"/>
                    <a:pt x="5144" y="127"/>
                    <a:pt x="4628" y="89"/>
                  </a:cubicBezTo>
                  <a:cubicBezTo>
                    <a:pt x="4113" y="26"/>
                    <a:pt x="3597" y="14"/>
                    <a:pt x="3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1"/>
            <p:cNvSpPr/>
            <p:nvPr/>
          </p:nvSpPr>
          <p:spPr>
            <a:xfrm>
              <a:off x="7229400" y="4641050"/>
              <a:ext cx="37425" cy="414050"/>
            </a:xfrm>
            <a:custGeom>
              <a:avLst/>
              <a:gdLst/>
              <a:ahLst/>
              <a:cxnLst/>
              <a:rect l="l" t="t" r="r" b="b"/>
              <a:pathLst>
                <a:path w="1497" h="16562" extrusionOk="0">
                  <a:moveTo>
                    <a:pt x="1497" y="1"/>
                  </a:moveTo>
                  <a:lnTo>
                    <a:pt x="1497" y="1"/>
                  </a:lnTo>
                  <a:cubicBezTo>
                    <a:pt x="1270" y="818"/>
                    <a:pt x="1157" y="1673"/>
                    <a:pt x="1157" y="2528"/>
                  </a:cubicBezTo>
                  <a:cubicBezTo>
                    <a:pt x="1157" y="3384"/>
                    <a:pt x="1207" y="4251"/>
                    <a:pt x="1233" y="5106"/>
                  </a:cubicBezTo>
                  <a:cubicBezTo>
                    <a:pt x="1321" y="6816"/>
                    <a:pt x="1295" y="8539"/>
                    <a:pt x="1170" y="10249"/>
                  </a:cubicBezTo>
                  <a:cubicBezTo>
                    <a:pt x="1145" y="10677"/>
                    <a:pt x="1107" y="11104"/>
                    <a:pt x="1057" y="11532"/>
                  </a:cubicBezTo>
                  <a:cubicBezTo>
                    <a:pt x="1006" y="11947"/>
                    <a:pt x="956" y="12375"/>
                    <a:pt x="880" y="12789"/>
                  </a:cubicBezTo>
                  <a:cubicBezTo>
                    <a:pt x="742" y="13619"/>
                    <a:pt x="566" y="14437"/>
                    <a:pt x="365" y="15242"/>
                  </a:cubicBezTo>
                  <a:cubicBezTo>
                    <a:pt x="252" y="15682"/>
                    <a:pt x="139" y="16122"/>
                    <a:pt x="0" y="16562"/>
                  </a:cubicBezTo>
                  <a:lnTo>
                    <a:pt x="63" y="16562"/>
                  </a:lnTo>
                  <a:cubicBezTo>
                    <a:pt x="189" y="16134"/>
                    <a:pt x="315" y="15707"/>
                    <a:pt x="428" y="15279"/>
                  </a:cubicBezTo>
                  <a:cubicBezTo>
                    <a:pt x="642" y="14487"/>
                    <a:pt x="818" y="13657"/>
                    <a:pt x="956" y="12815"/>
                  </a:cubicBezTo>
                  <a:cubicBezTo>
                    <a:pt x="1031" y="12400"/>
                    <a:pt x="1082" y="11972"/>
                    <a:pt x="1145" y="11545"/>
                  </a:cubicBezTo>
                  <a:cubicBezTo>
                    <a:pt x="1195" y="11117"/>
                    <a:pt x="1233" y="10689"/>
                    <a:pt x="1258" y="10262"/>
                  </a:cubicBezTo>
                  <a:cubicBezTo>
                    <a:pt x="1383" y="8539"/>
                    <a:pt x="1409" y="6816"/>
                    <a:pt x="1308" y="5094"/>
                  </a:cubicBezTo>
                  <a:cubicBezTo>
                    <a:pt x="1270" y="4239"/>
                    <a:pt x="1207" y="3384"/>
                    <a:pt x="1207" y="2516"/>
                  </a:cubicBezTo>
                  <a:cubicBezTo>
                    <a:pt x="1195" y="1673"/>
                    <a:pt x="1283" y="818"/>
                    <a:pt x="1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1"/>
            <p:cNvSpPr/>
            <p:nvPr/>
          </p:nvSpPr>
          <p:spPr>
            <a:xfrm>
              <a:off x="7201725" y="4569600"/>
              <a:ext cx="125775" cy="480800"/>
            </a:xfrm>
            <a:custGeom>
              <a:avLst/>
              <a:gdLst/>
              <a:ahLst/>
              <a:cxnLst/>
              <a:rect l="l" t="t" r="r" b="b"/>
              <a:pathLst>
                <a:path w="5031" h="19232" extrusionOk="0">
                  <a:moveTo>
                    <a:pt x="3547" y="1363"/>
                  </a:moveTo>
                  <a:lnTo>
                    <a:pt x="3496" y="1513"/>
                  </a:lnTo>
                  <a:cubicBezTo>
                    <a:pt x="3459" y="1614"/>
                    <a:pt x="3421" y="1752"/>
                    <a:pt x="3371" y="1928"/>
                  </a:cubicBezTo>
                  <a:cubicBezTo>
                    <a:pt x="3320" y="2092"/>
                    <a:pt x="3258" y="2293"/>
                    <a:pt x="3195" y="2507"/>
                  </a:cubicBezTo>
                  <a:cubicBezTo>
                    <a:pt x="3132" y="2721"/>
                    <a:pt x="3081" y="2947"/>
                    <a:pt x="3019" y="3173"/>
                  </a:cubicBezTo>
                  <a:cubicBezTo>
                    <a:pt x="2968" y="3412"/>
                    <a:pt x="2918" y="3651"/>
                    <a:pt x="2868" y="3865"/>
                  </a:cubicBezTo>
                  <a:cubicBezTo>
                    <a:pt x="2817" y="4079"/>
                    <a:pt x="2780" y="4292"/>
                    <a:pt x="2755" y="4469"/>
                  </a:cubicBezTo>
                  <a:cubicBezTo>
                    <a:pt x="2729" y="4657"/>
                    <a:pt x="2692" y="4808"/>
                    <a:pt x="2679" y="4909"/>
                  </a:cubicBezTo>
                  <a:lnTo>
                    <a:pt x="2654" y="5072"/>
                  </a:lnTo>
                  <a:lnTo>
                    <a:pt x="2667" y="4909"/>
                  </a:lnTo>
                  <a:cubicBezTo>
                    <a:pt x="2667" y="4795"/>
                    <a:pt x="2679" y="4645"/>
                    <a:pt x="2704" y="4456"/>
                  </a:cubicBezTo>
                  <a:cubicBezTo>
                    <a:pt x="2729" y="4267"/>
                    <a:pt x="2755" y="4054"/>
                    <a:pt x="2792" y="3827"/>
                  </a:cubicBezTo>
                  <a:cubicBezTo>
                    <a:pt x="2830" y="3601"/>
                    <a:pt x="2880" y="3349"/>
                    <a:pt x="2943" y="3123"/>
                  </a:cubicBezTo>
                  <a:cubicBezTo>
                    <a:pt x="2993" y="2897"/>
                    <a:pt x="3069" y="2645"/>
                    <a:pt x="3132" y="2444"/>
                  </a:cubicBezTo>
                  <a:cubicBezTo>
                    <a:pt x="3195" y="2243"/>
                    <a:pt x="3258" y="2042"/>
                    <a:pt x="3320" y="1878"/>
                  </a:cubicBezTo>
                  <a:cubicBezTo>
                    <a:pt x="3383" y="1715"/>
                    <a:pt x="3446" y="1589"/>
                    <a:pt x="3484" y="1501"/>
                  </a:cubicBezTo>
                  <a:lnTo>
                    <a:pt x="3547" y="1363"/>
                  </a:lnTo>
                  <a:close/>
                  <a:moveTo>
                    <a:pt x="1786" y="3588"/>
                  </a:moveTo>
                  <a:lnTo>
                    <a:pt x="1799" y="3689"/>
                  </a:lnTo>
                  <a:lnTo>
                    <a:pt x="1824" y="3915"/>
                  </a:lnTo>
                  <a:cubicBezTo>
                    <a:pt x="1824" y="4016"/>
                    <a:pt x="1837" y="4129"/>
                    <a:pt x="1849" y="4242"/>
                  </a:cubicBezTo>
                  <a:cubicBezTo>
                    <a:pt x="1862" y="4368"/>
                    <a:pt x="1874" y="4494"/>
                    <a:pt x="1887" y="4619"/>
                  </a:cubicBezTo>
                  <a:cubicBezTo>
                    <a:pt x="1912" y="4745"/>
                    <a:pt x="1912" y="4883"/>
                    <a:pt x="1937" y="4997"/>
                  </a:cubicBezTo>
                  <a:cubicBezTo>
                    <a:pt x="1950" y="5122"/>
                    <a:pt x="1962" y="5236"/>
                    <a:pt x="1975" y="5324"/>
                  </a:cubicBezTo>
                  <a:lnTo>
                    <a:pt x="2000" y="5563"/>
                  </a:lnTo>
                  <a:lnTo>
                    <a:pt x="2013" y="5651"/>
                  </a:lnTo>
                  <a:lnTo>
                    <a:pt x="1987" y="5575"/>
                  </a:lnTo>
                  <a:cubicBezTo>
                    <a:pt x="1962" y="5525"/>
                    <a:pt x="1950" y="5449"/>
                    <a:pt x="1925" y="5349"/>
                  </a:cubicBezTo>
                  <a:cubicBezTo>
                    <a:pt x="1899" y="5261"/>
                    <a:pt x="1874" y="5148"/>
                    <a:pt x="1862" y="5034"/>
                  </a:cubicBezTo>
                  <a:cubicBezTo>
                    <a:pt x="1837" y="4921"/>
                    <a:pt x="1824" y="4783"/>
                    <a:pt x="1811" y="4657"/>
                  </a:cubicBezTo>
                  <a:cubicBezTo>
                    <a:pt x="1786" y="4531"/>
                    <a:pt x="1786" y="4393"/>
                    <a:pt x="1774" y="4267"/>
                  </a:cubicBezTo>
                  <a:cubicBezTo>
                    <a:pt x="1774" y="4142"/>
                    <a:pt x="1774" y="4028"/>
                    <a:pt x="1774" y="3928"/>
                  </a:cubicBezTo>
                  <a:cubicBezTo>
                    <a:pt x="1774" y="3827"/>
                    <a:pt x="1774" y="3739"/>
                    <a:pt x="1786" y="3689"/>
                  </a:cubicBezTo>
                  <a:lnTo>
                    <a:pt x="1786" y="3588"/>
                  </a:lnTo>
                  <a:close/>
                  <a:moveTo>
                    <a:pt x="705" y="4343"/>
                  </a:moveTo>
                  <a:lnTo>
                    <a:pt x="705" y="4380"/>
                  </a:lnTo>
                  <a:lnTo>
                    <a:pt x="705" y="4519"/>
                  </a:lnTo>
                  <a:cubicBezTo>
                    <a:pt x="692" y="4682"/>
                    <a:pt x="705" y="4833"/>
                    <a:pt x="717" y="4997"/>
                  </a:cubicBezTo>
                  <a:cubicBezTo>
                    <a:pt x="743" y="5198"/>
                    <a:pt x="780" y="5399"/>
                    <a:pt x="856" y="5600"/>
                  </a:cubicBezTo>
                  <a:cubicBezTo>
                    <a:pt x="919" y="5801"/>
                    <a:pt x="1019" y="5977"/>
                    <a:pt x="1145" y="6141"/>
                  </a:cubicBezTo>
                  <a:cubicBezTo>
                    <a:pt x="1271" y="6304"/>
                    <a:pt x="1396" y="6455"/>
                    <a:pt x="1535" y="6594"/>
                  </a:cubicBezTo>
                  <a:cubicBezTo>
                    <a:pt x="1661" y="6732"/>
                    <a:pt x="1774" y="6883"/>
                    <a:pt x="1862" y="7034"/>
                  </a:cubicBezTo>
                  <a:cubicBezTo>
                    <a:pt x="1937" y="7160"/>
                    <a:pt x="2000" y="7298"/>
                    <a:pt x="2050" y="7449"/>
                  </a:cubicBezTo>
                  <a:cubicBezTo>
                    <a:pt x="2063" y="7499"/>
                    <a:pt x="2075" y="7562"/>
                    <a:pt x="2088" y="7625"/>
                  </a:cubicBezTo>
                  <a:cubicBezTo>
                    <a:pt x="2063" y="7574"/>
                    <a:pt x="2025" y="7524"/>
                    <a:pt x="2000" y="7474"/>
                  </a:cubicBezTo>
                  <a:cubicBezTo>
                    <a:pt x="1950" y="7361"/>
                    <a:pt x="1874" y="7260"/>
                    <a:pt x="1786" y="7160"/>
                  </a:cubicBezTo>
                  <a:cubicBezTo>
                    <a:pt x="1686" y="7034"/>
                    <a:pt x="1560" y="6921"/>
                    <a:pt x="1434" y="6807"/>
                  </a:cubicBezTo>
                  <a:cubicBezTo>
                    <a:pt x="1283" y="6669"/>
                    <a:pt x="1145" y="6531"/>
                    <a:pt x="1019" y="6380"/>
                  </a:cubicBezTo>
                  <a:cubicBezTo>
                    <a:pt x="881" y="6179"/>
                    <a:pt x="780" y="5952"/>
                    <a:pt x="705" y="5726"/>
                  </a:cubicBezTo>
                  <a:cubicBezTo>
                    <a:pt x="642" y="5487"/>
                    <a:pt x="617" y="5248"/>
                    <a:pt x="617" y="5022"/>
                  </a:cubicBezTo>
                  <a:cubicBezTo>
                    <a:pt x="617" y="4846"/>
                    <a:pt x="629" y="4682"/>
                    <a:pt x="655" y="4519"/>
                  </a:cubicBezTo>
                  <a:cubicBezTo>
                    <a:pt x="667" y="4456"/>
                    <a:pt x="680" y="4418"/>
                    <a:pt x="692" y="4380"/>
                  </a:cubicBezTo>
                  <a:lnTo>
                    <a:pt x="705" y="4343"/>
                  </a:lnTo>
                  <a:close/>
                  <a:moveTo>
                    <a:pt x="4100" y="5613"/>
                  </a:moveTo>
                  <a:lnTo>
                    <a:pt x="4025" y="5852"/>
                  </a:lnTo>
                  <a:cubicBezTo>
                    <a:pt x="4012" y="5927"/>
                    <a:pt x="3987" y="6028"/>
                    <a:pt x="3962" y="6128"/>
                  </a:cubicBezTo>
                  <a:cubicBezTo>
                    <a:pt x="3937" y="6242"/>
                    <a:pt x="3899" y="6367"/>
                    <a:pt x="3874" y="6493"/>
                  </a:cubicBezTo>
                  <a:cubicBezTo>
                    <a:pt x="3823" y="6770"/>
                    <a:pt x="3761" y="7084"/>
                    <a:pt x="3723" y="7424"/>
                  </a:cubicBezTo>
                  <a:cubicBezTo>
                    <a:pt x="3672" y="7763"/>
                    <a:pt x="3622" y="8140"/>
                    <a:pt x="3559" y="8505"/>
                  </a:cubicBezTo>
                  <a:cubicBezTo>
                    <a:pt x="3509" y="8882"/>
                    <a:pt x="3446" y="9247"/>
                    <a:pt x="3383" y="9599"/>
                  </a:cubicBezTo>
                  <a:cubicBezTo>
                    <a:pt x="3308" y="9939"/>
                    <a:pt x="3220" y="10253"/>
                    <a:pt x="3144" y="10517"/>
                  </a:cubicBezTo>
                  <a:cubicBezTo>
                    <a:pt x="3107" y="10643"/>
                    <a:pt x="3056" y="10756"/>
                    <a:pt x="3019" y="10856"/>
                  </a:cubicBezTo>
                  <a:lnTo>
                    <a:pt x="2968" y="10995"/>
                  </a:lnTo>
                  <a:lnTo>
                    <a:pt x="2918" y="11108"/>
                  </a:lnTo>
                  <a:lnTo>
                    <a:pt x="2817" y="11322"/>
                  </a:lnTo>
                  <a:lnTo>
                    <a:pt x="2880" y="11083"/>
                  </a:lnTo>
                  <a:lnTo>
                    <a:pt x="2931" y="10957"/>
                  </a:lnTo>
                  <a:lnTo>
                    <a:pt x="2968" y="10806"/>
                  </a:lnTo>
                  <a:cubicBezTo>
                    <a:pt x="2993" y="10706"/>
                    <a:pt x="3031" y="10580"/>
                    <a:pt x="3056" y="10442"/>
                  </a:cubicBezTo>
                  <a:cubicBezTo>
                    <a:pt x="3119" y="10190"/>
                    <a:pt x="3170" y="9863"/>
                    <a:pt x="3232" y="9524"/>
                  </a:cubicBezTo>
                  <a:cubicBezTo>
                    <a:pt x="3283" y="9184"/>
                    <a:pt x="3333" y="8819"/>
                    <a:pt x="3383" y="8455"/>
                  </a:cubicBezTo>
                  <a:cubicBezTo>
                    <a:pt x="3446" y="8077"/>
                    <a:pt x="3509" y="7713"/>
                    <a:pt x="3572" y="7361"/>
                  </a:cubicBezTo>
                  <a:cubicBezTo>
                    <a:pt x="3635" y="7021"/>
                    <a:pt x="3710" y="6707"/>
                    <a:pt x="3786" y="6443"/>
                  </a:cubicBezTo>
                  <a:cubicBezTo>
                    <a:pt x="3823" y="6317"/>
                    <a:pt x="3874" y="6191"/>
                    <a:pt x="3899" y="6091"/>
                  </a:cubicBezTo>
                  <a:cubicBezTo>
                    <a:pt x="3937" y="5990"/>
                    <a:pt x="3974" y="5902"/>
                    <a:pt x="3999" y="5827"/>
                  </a:cubicBezTo>
                  <a:lnTo>
                    <a:pt x="4100" y="5613"/>
                  </a:lnTo>
                  <a:close/>
                  <a:moveTo>
                    <a:pt x="856" y="8115"/>
                  </a:moveTo>
                  <a:lnTo>
                    <a:pt x="931" y="8228"/>
                  </a:lnTo>
                  <a:cubicBezTo>
                    <a:pt x="981" y="8304"/>
                    <a:pt x="1057" y="8417"/>
                    <a:pt x="1132" y="8555"/>
                  </a:cubicBezTo>
                  <a:cubicBezTo>
                    <a:pt x="1195" y="8694"/>
                    <a:pt x="1283" y="8870"/>
                    <a:pt x="1371" y="9058"/>
                  </a:cubicBezTo>
                  <a:cubicBezTo>
                    <a:pt x="1459" y="9234"/>
                    <a:pt x="1522" y="9448"/>
                    <a:pt x="1610" y="9674"/>
                  </a:cubicBezTo>
                  <a:cubicBezTo>
                    <a:pt x="1686" y="9888"/>
                    <a:pt x="1736" y="10115"/>
                    <a:pt x="1799" y="10341"/>
                  </a:cubicBezTo>
                  <a:cubicBezTo>
                    <a:pt x="1849" y="10555"/>
                    <a:pt x="1887" y="10768"/>
                    <a:pt x="1912" y="10945"/>
                  </a:cubicBezTo>
                  <a:cubicBezTo>
                    <a:pt x="1950" y="11121"/>
                    <a:pt x="1962" y="11271"/>
                    <a:pt x="1975" y="11385"/>
                  </a:cubicBezTo>
                  <a:lnTo>
                    <a:pt x="1987" y="11548"/>
                  </a:lnTo>
                  <a:lnTo>
                    <a:pt x="1950" y="11385"/>
                  </a:lnTo>
                  <a:cubicBezTo>
                    <a:pt x="1937" y="11284"/>
                    <a:pt x="1899" y="11146"/>
                    <a:pt x="1862" y="10970"/>
                  </a:cubicBezTo>
                  <a:cubicBezTo>
                    <a:pt x="1824" y="10794"/>
                    <a:pt x="1774" y="10592"/>
                    <a:pt x="1723" y="10391"/>
                  </a:cubicBezTo>
                  <a:cubicBezTo>
                    <a:pt x="1661" y="10177"/>
                    <a:pt x="1598" y="9951"/>
                    <a:pt x="1522" y="9750"/>
                  </a:cubicBezTo>
                  <a:cubicBezTo>
                    <a:pt x="1447" y="9524"/>
                    <a:pt x="1371" y="9322"/>
                    <a:pt x="1296" y="9121"/>
                  </a:cubicBezTo>
                  <a:cubicBezTo>
                    <a:pt x="1220" y="8933"/>
                    <a:pt x="1145" y="8757"/>
                    <a:pt x="1082" y="8606"/>
                  </a:cubicBezTo>
                  <a:cubicBezTo>
                    <a:pt x="1007" y="8467"/>
                    <a:pt x="956" y="8342"/>
                    <a:pt x="919" y="8254"/>
                  </a:cubicBezTo>
                  <a:lnTo>
                    <a:pt x="856" y="8115"/>
                  </a:lnTo>
                  <a:close/>
                  <a:moveTo>
                    <a:pt x="4540" y="8719"/>
                  </a:moveTo>
                  <a:lnTo>
                    <a:pt x="4515" y="8857"/>
                  </a:lnTo>
                  <a:cubicBezTo>
                    <a:pt x="4502" y="8945"/>
                    <a:pt x="4477" y="9071"/>
                    <a:pt x="4427" y="9222"/>
                  </a:cubicBezTo>
                  <a:cubicBezTo>
                    <a:pt x="4389" y="9373"/>
                    <a:pt x="4352" y="9549"/>
                    <a:pt x="4289" y="9725"/>
                  </a:cubicBezTo>
                  <a:cubicBezTo>
                    <a:pt x="4238" y="9913"/>
                    <a:pt x="4175" y="10102"/>
                    <a:pt x="4113" y="10303"/>
                  </a:cubicBezTo>
                  <a:cubicBezTo>
                    <a:pt x="4050" y="10492"/>
                    <a:pt x="3974" y="10668"/>
                    <a:pt x="3911" y="10844"/>
                  </a:cubicBezTo>
                  <a:cubicBezTo>
                    <a:pt x="3849" y="11020"/>
                    <a:pt x="3786" y="11183"/>
                    <a:pt x="3723" y="11322"/>
                  </a:cubicBezTo>
                  <a:cubicBezTo>
                    <a:pt x="3672" y="11460"/>
                    <a:pt x="3610" y="11561"/>
                    <a:pt x="3584" y="11636"/>
                  </a:cubicBezTo>
                  <a:lnTo>
                    <a:pt x="3522" y="11749"/>
                  </a:lnTo>
                  <a:lnTo>
                    <a:pt x="3572" y="11624"/>
                  </a:lnTo>
                  <a:lnTo>
                    <a:pt x="3685" y="11271"/>
                  </a:lnTo>
                  <a:lnTo>
                    <a:pt x="3849" y="10794"/>
                  </a:lnTo>
                  <a:cubicBezTo>
                    <a:pt x="3911" y="10618"/>
                    <a:pt x="3974" y="10429"/>
                    <a:pt x="4037" y="10240"/>
                  </a:cubicBezTo>
                  <a:cubicBezTo>
                    <a:pt x="4100" y="10052"/>
                    <a:pt x="4163" y="9863"/>
                    <a:pt x="4226" y="9687"/>
                  </a:cubicBezTo>
                  <a:lnTo>
                    <a:pt x="4377" y="9197"/>
                  </a:lnTo>
                  <a:lnTo>
                    <a:pt x="4490" y="8857"/>
                  </a:lnTo>
                  <a:lnTo>
                    <a:pt x="4540" y="8719"/>
                  </a:lnTo>
                  <a:close/>
                  <a:moveTo>
                    <a:pt x="4389" y="11611"/>
                  </a:moveTo>
                  <a:lnTo>
                    <a:pt x="4339" y="11787"/>
                  </a:lnTo>
                  <a:cubicBezTo>
                    <a:pt x="4301" y="11888"/>
                    <a:pt x="4251" y="12051"/>
                    <a:pt x="4175" y="12227"/>
                  </a:cubicBezTo>
                  <a:cubicBezTo>
                    <a:pt x="4113" y="12403"/>
                    <a:pt x="4025" y="12604"/>
                    <a:pt x="3937" y="12818"/>
                  </a:cubicBezTo>
                  <a:cubicBezTo>
                    <a:pt x="3849" y="13032"/>
                    <a:pt x="3735" y="13246"/>
                    <a:pt x="3622" y="13472"/>
                  </a:cubicBezTo>
                  <a:cubicBezTo>
                    <a:pt x="3509" y="13686"/>
                    <a:pt x="3396" y="13874"/>
                    <a:pt x="3283" y="14063"/>
                  </a:cubicBezTo>
                  <a:cubicBezTo>
                    <a:pt x="3170" y="14252"/>
                    <a:pt x="3056" y="14403"/>
                    <a:pt x="2956" y="14528"/>
                  </a:cubicBezTo>
                  <a:cubicBezTo>
                    <a:pt x="2855" y="14667"/>
                    <a:pt x="2767" y="14767"/>
                    <a:pt x="2704" y="14843"/>
                  </a:cubicBezTo>
                  <a:lnTo>
                    <a:pt x="2616" y="14956"/>
                  </a:lnTo>
                  <a:lnTo>
                    <a:pt x="2679" y="14805"/>
                  </a:lnTo>
                  <a:cubicBezTo>
                    <a:pt x="2729" y="14704"/>
                    <a:pt x="2805" y="14579"/>
                    <a:pt x="2880" y="14415"/>
                  </a:cubicBezTo>
                  <a:cubicBezTo>
                    <a:pt x="2968" y="14252"/>
                    <a:pt x="3069" y="14076"/>
                    <a:pt x="3170" y="13887"/>
                  </a:cubicBezTo>
                  <a:cubicBezTo>
                    <a:pt x="3270" y="13686"/>
                    <a:pt x="3383" y="13485"/>
                    <a:pt x="3496" y="13271"/>
                  </a:cubicBezTo>
                  <a:cubicBezTo>
                    <a:pt x="3597" y="13057"/>
                    <a:pt x="3723" y="12868"/>
                    <a:pt x="3823" y="12667"/>
                  </a:cubicBezTo>
                  <a:cubicBezTo>
                    <a:pt x="3937" y="12479"/>
                    <a:pt x="4025" y="12303"/>
                    <a:pt x="4113" y="12139"/>
                  </a:cubicBezTo>
                  <a:cubicBezTo>
                    <a:pt x="4188" y="11976"/>
                    <a:pt x="4264" y="11850"/>
                    <a:pt x="4314" y="11749"/>
                  </a:cubicBezTo>
                  <a:lnTo>
                    <a:pt x="4389" y="11611"/>
                  </a:lnTo>
                  <a:close/>
                  <a:moveTo>
                    <a:pt x="680" y="10945"/>
                  </a:moveTo>
                  <a:cubicBezTo>
                    <a:pt x="680" y="10946"/>
                    <a:pt x="705" y="11009"/>
                    <a:pt x="755" y="11108"/>
                  </a:cubicBezTo>
                  <a:cubicBezTo>
                    <a:pt x="818" y="11271"/>
                    <a:pt x="868" y="11422"/>
                    <a:pt x="906" y="11586"/>
                  </a:cubicBezTo>
                  <a:cubicBezTo>
                    <a:pt x="969" y="11787"/>
                    <a:pt x="1032" y="12026"/>
                    <a:pt x="1082" y="12290"/>
                  </a:cubicBezTo>
                  <a:cubicBezTo>
                    <a:pt x="1132" y="12567"/>
                    <a:pt x="1170" y="12856"/>
                    <a:pt x="1208" y="13145"/>
                  </a:cubicBezTo>
                  <a:cubicBezTo>
                    <a:pt x="1246" y="13434"/>
                    <a:pt x="1271" y="13724"/>
                    <a:pt x="1296" y="14000"/>
                  </a:cubicBezTo>
                  <a:cubicBezTo>
                    <a:pt x="1334" y="14277"/>
                    <a:pt x="1346" y="14528"/>
                    <a:pt x="1371" y="14755"/>
                  </a:cubicBezTo>
                  <a:cubicBezTo>
                    <a:pt x="1396" y="14968"/>
                    <a:pt x="1422" y="15157"/>
                    <a:pt x="1434" y="15283"/>
                  </a:cubicBezTo>
                  <a:lnTo>
                    <a:pt x="1472" y="15484"/>
                  </a:lnTo>
                  <a:lnTo>
                    <a:pt x="1422" y="15283"/>
                  </a:lnTo>
                  <a:cubicBezTo>
                    <a:pt x="1396" y="15157"/>
                    <a:pt x="1371" y="14981"/>
                    <a:pt x="1334" y="14767"/>
                  </a:cubicBezTo>
                  <a:cubicBezTo>
                    <a:pt x="1296" y="14553"/>
                    <a:pt x="1258" y="14302"/>
                    <a:pt x="1233" y="14025"/>
                  </a:cubicBezTo>
                  <a:cubicBezTo>
                    <a:pt x="1195" y="13761"/>
                    <a:pt x="1158" y="13459"/>
                    <a:pt x="1132" y="13170"/>
                  </a:cubicBezTo>
                  <a:cubicBezTo>
                    <a:pt x="1095" y="12881"/>
                    <a:pt x="1057" y="12592"/>
                    <a:pt x="1007" y="12328"/>
                  </a:cubicBezTo>
                  <a:cubicBezTo>
                    <a:pt x="969" y="12064"/>
                    <a:pt x="919" y="11825"/>
                    <a:pt x="868" y="11611"/>
                  </a:cubicBezTo>
                  <a:cubicBezTo>
                    <a:pt x="818" y="11410"/>
                    <a:pt x="780" y="11246"/>
                    <a:pt x="743" y="11121"/>
                  </a:cubicBezTo>
                  <a:cubicBezTo>
                    <a:pt x="705" y="11009"/>
                    <a:pt x="680" y="10946"/>
                    <a:pt x="680" y="10945"/>
                  </a:cubicBezTo>
                  <a:close/>
                  <a:moveTo>
                    <a:pt x="717" y="16415"/>
                  </a:moveTo>
                  <a:lnTo>
                    <a:pt x="730" y="16503"/>
                  </a:lnTo>
                  <a:lnTo>
                    <a:pt x="768" y="16716"/>
                  </a:lnTo>
                  <a:cubicBezTo>
                    <a:pt x="780" y="16804"/>
                    <a:pt x="805" y="16892"/>
                    <a:pt x="831" y="17006"/>
                  </a:cubicBezTo>
                  <a:cubicBezTo>
                    <a:pt x="843" y="17119"/>
                    <a:pt x="868" y="17232"/>
                    <a:pt x="893" y="17345"/>
                  </a:cubicBezTo>
                  <a:cubicBezTo>
                    <a:pt x="919" y="17458"/>
                    <a:pt x="931" y="17571"/>
                    <a:pt x="956" y="17685"/>
                  </a:cubicBezTo>
                  <a:lnTo>
                    <a:pt x="1019" y="17974"/>
                  </a:lnTo>
                  <a:lnTo>
                    <a:pt x="1057" y="18188"/>
                  </a:lnTo>
                  <a:lnTo>
                    <a:pt x="1070" y="18276"/>
                  </a:lnTo>
                  <a:lnTo>
                    <a:pt x="1044" y="18200"/>
                  </a:lnTo>
                  <a:cubicBezTo>
                    <a:pt x="1019" y="18162"/>
                    <a:pt x="994" y="18100"/>
                    <a:pt x="969" y="18012"/>
                  </a:cubicBezTo>
                  <a:cubicBezTo>
                    <a:pt x="944" y="17936"/>
                    <a:pt x="919" y="17835"/>
                    <a:pt x="881" y="17735"/>
                  </a:cubicBezTo>
                  <a:cubicBezTo>
                    <a:pt x="856" y="17622"/>
                    <a:pt x="831" y="17509"/>
                    <a:pt x="805" y="17395"/>
                  </a:cubicBezTo>
                  <a:cubicBezTo>
                    <a:pt x="780" y="17282"/>
                    <a:pt x="768" y="17156"/>
                    <a:pt x="755" y="17043"/>
                  </a:cubicBezTo>
                  <a:cubicBezTo>
                    <a:pt x="743" y="16930"/>
                    <a:pt x="730" y="16817"/>
                    <a:pt x="717" y="16729"/>
                  </a:cubicBezTo>
                  <a:cubicBezTo>
                    <a:pt x="717" y="16628"/>
                    <a:pt x="717" y="16553"/>
                    <a:pt x="717" y="16503"/>
                  </a:cubicBezTo>
                  <a:lnTo>
                    <a:pt x="717" y="16415"/>
                  </a:lnTo>
                  <a:close/>
                  <a:moveTo>
                    <a:pt x="3437" y="1"/>
                  </a:moveTo>
                  <a:cubicBezTo>
                    <a:pt x="3062" y="1"/>
                    <a:pt x="2817" y="720"/>
                    <a:pt x="2189" y="1300"/>
                  </a:cubicBezTo>
                  <a:cubicBezTo>
                    <a:pt x="1522" y="1903"/>
                    <a:pt x="1497" y="4469"/>
                    <a:pt x="1497" y="4469"/>
                  </a:cubicBezTo>
                  <a:cubicBezTo>
                    <a:pt x="1346" y="3827"/>
                    <a:pt x="1271" y="3161"/>
                    <a:pt x="1296" y="2507"/>
                  </a:cubicBezTo>
                  <a:lnTo>
                    <a:pt x="1296" y="2507"/>
                  </a:lnTo>
                  <a:cubicBezTo>
                    <a:pt x="1296" y="2507"/>
                    <a:pt x="868" y="2909"/>
                    <a:pt x="604" y="3802"/>
                  </a:cubicBezTo>
                  <a:cubicBezTo>
                    <a:pt x="328" y="4695"/>
                    <a:pt x="76" y="5751"/>
                    <a:pt x="1170" y="6782"/>
                  </a:cubicBezTo>
                  <a:cubicBezTo>
                    <a:pt x="667" y="6644"/>
                    <a:pt x="265" y="6242"/>
                    <a:pt x="139" y="5739"/>
                  </a:cubicBezTo>
                  <a:cubicBezTo>
                    <a:pt x="38" y="6355"/>
                    <a:pt x="1" y="6996"/>
                    <a:pt x="38" y="7637"/>
                  </a:cubicBezTo>
                  <a:cubicBezTo>
                    <a:pt x="89" y="8870"/>
                    <a:pt x="944" y="8920"/>
                    <a:pt x="1409" y="10643"/>
                  </a:cubicBezTo>
                  <a:cubicBezTo>
                    <a:pt x="1409" y="10643"/>
                    <a:pt x="793" y="9662"/>
                    <a:pt x="290" y="9297"/>
                  </a:cubicBezTo>
                  <a:lnTo>
                    <a:pt x="290" y="9297"/>
                  </a:lnTo>
                  <a:cubicBezTo>
                    <a:pt x="252" y="10039"/>
                    <a:pt x="315" y="10781"/>
                    <a:pt x="478" y="11498"/>
                  </a:cubicBezTo>
                  <a:cubicBezTo>
                    <a:pt x="743" y="12604"/>
                    <a:pt x="1233" y="14352"/>
                    <a:pt x="1107" y="15723"/>
                  </a:cubicBezTo>
                  <a:cubicBezTo>
                    <a:pt x="1057" y="14981"/>
                    <a:pt x="881" y="14252"/>
                    <a:pt x="567" y="13560"/>
                  </a:cubicBezTo>
                  <a:lnTo>
                    <a:pt x="567" y="13560"/>
                  </a:lnTo>
                  <a:cubicBezTo>
                    <a:pt x="567" y="13560"/>
                    <a:pt x="717" y="14591"/>
                    <a:pt x="541" y="15207"/>
                  </a:cubicBezTo>
                  <a:cubicBezTo>
                    <a:pt x="353" y="15824"/>
                    <a:pt x="302" y="16176"/>
                    <a:pt x="504" y="17257"/>
                  </a:cubicBezTo>
                  <a:cubicBezTo>
                    <a:pt x="617" y="17823"/>
                    <a:pt x="881" y="18779"/>
                    <a:pt x="1019" y="19231"/>
                  </a:cubicBezTo>
                  <a:cubicBezTo>
                    <a:pt x="1107" y="18929"/>
                    <a:pt x="1195" y="18615"/>
                    <a:pt x="1283" y="18301"/>
                  </a:cubicBezTo>
                  <a:cubicBezTo>
                    <a:pt x="1484" y="17496"/>
                    <a:pt x="1673" y="16679"/>
                    <a:pt x="1811" y="15849"/>
                  </a:cubicBezTo>
                  <a:lnTo>
                    <a:pt x="1874" y="15534"/>
                  </a:lnTo>
                  <a:lnTo>
                    <a:pt x="1912" y="15220"/>
                  </a:lnTo>
                  <a:lnTo>
                    <a:pt x="2013" y="14591"/>
                  </a:lnTo>
                  <a:lnTo>
                    <a:pt x="2075" y="13950"/>
                  </a:lnTo>
                  <a:cubicBezTo>
                    <a:pt x="2101" y="13736"/>
                    <a:pt x="2126" y="13522"/>
                    <a:pt x="2138" y="13309"/>
                  </a:cubicBezTo>
                  <a:cubicBezTo>
                    <a:pt x="2214" y="12441"/>
                    <a:pt x="2252" y="11573"/>
                    <a:pt x="2277" y="10706"/>
                  </a:cubicBezTo>
                  <a:cubicBezTo>
                    <a:pt x="2289" y="9838"/>
                    <a:pt x="2277" y="8983"/>
                    <a:pt x="2226" y="8103"/>
                  </a:cubicBezTo>
                  <a:cubicBezTo>
                    <a:pt x="2189" y="7222"/>
                    <a:pt x="2151" y="6355"/>
                    <a:pt x="2151" y="5449"/>
                  </a:cubicBezTo>
                  <a:cubicBezTo>
                    <a:pt x="2151" y="4997"/>
                    <a:pt x="2176" y="4544"/>
                    <a:pt x="2239" y="4091"/>
                  </a:cubicBezTo>
                  <a:cubicBezTo>
                    <a:pt x="2289" y="3664"/>
                    <a:pt x="2390" y="3224"/>
                    <a:pt x="2553" y="2809"/>
                  </a:cubicBezTo>
                  <a:cubicBezTo>
                    <a:pt x="2562" y="2766"/>
                    <a:pt x="2594" y="2741"/>
                    <a:pt x="2625" y="2741"/>
                  </a:cubicBezTo>
                  <a:cubicBezTo>
                    <a:pt x="2640" y="2741"/>
                    <a:pt x="2654" y="2746"/>
                    <a:pt x="2667" y="2758"/>
                  </a:cubicBezTo>
                  <a:cubicBezTo>
                    <a:pt x="2704" y="2809"/>
                    <a:pt x="2717" y="2859"/>
                    <a:pt x="2704" y="2922"/>
                  </a:cubicBezTo>
                  <a:cubicBezTo>
                    <a:pt x="2553" y="3752"/>
                    <a:pt x="2478" y="4594"/>
                    <a:pt x="2478" y="5437"/>
                  </a:cubicBezTo>
                  <a:cubicBezTo>
                    <a:pt x="2478" y="6292"/>
                    <a:pt x="2541" y="7160"/>
                    <a:pt x="2578" y="8040"/>
                  </a:cubicBezTo>
                  <a:cubicBezTo>
                    <a:pt x="2616" y="8920"/>
                    <a:pt x="2654" y="9800"/>
                    <a:pt x="2641" y="10693"/>
                  </a:cubicBezTo>
                  <a:cubicBezTo>
                    <a:pt x="2641" y="10919"/>
                    <a:pt x="2641" y="11133"/>
                    <a:pt x="2629" y="11359"/>
                  </a:cubicBezTo>
                  <a:lnTo>
                    <a:pt x="2629" y="11699"/>
                  </a:lnTo>
                  <a:lnTo>
                    <a:pt x="2616" y="12026"/>
                  </a:lnTo>
                  <a:cubicBezTo>
                    <a:pt x="2604" y="12252"/>
                    <a:pt x="2591" y="12479"/>
                    <a:pt x="2578" y="12692"/>
                  </a:cubicBezTo>
                  <a:lnTo>
                    <a:pt x="2528" y="13359"/>
                  </a:lnTo>
                  <a:cubicBezTo>
                    <a:pt x="2516" y="13585"/>
                    <a:pt x="2490" y="13799"/>
                    <a:pt x="2465" y="14025"/>
                  </a:cubicBezTo>
                  <a:lnTo>
                    <a:pt x="2402" y="14692"/>
                  </a:lnTo>
                  <a:lnTo>
                    <a:pt x="2302" y="15346"/>
                  </a:lnTo>
                  <a:lnTo>
                    <a:pt x="2252" y="15673"/>
                  </a:lnTo>
                  <a:lnTo>
                    <a:pt x="2201" y="16000"/>
                  </a:lnTo>
                  <a:cubicBezTo>
                    <a:pt x="2151" y="16213"/>
                    <a:pt x="2126" y="16427"/>
                    <a:pt x="2075" y="16641"/>
                  </a:cubicBezTo>
                  <a:lnTo>
                    <a:pt x="1937" y="17282"/>
                  </a:lnTo>
                  <a:cubicBezTo>
                    <a:pt x="1910" y="17435"/>
                    <a:pt x="1870" y="17582"/>
                    <a:pt x="1831" y="17732"/>
                  </a:cubicBezTo>
                  <a:lnTo>
                    <a:pt x="1831" y="17732"/>
                  </a:lnTo>
                  <a:lnTo>
                    <a:pt x="1899" y="17634"/>
                  </a:lnTo>
                  <a:cubicBezTo>
                    <a:pt x="1962" y="17571"/>
                    <a:pt x="2050" y="17446"/>
                    <a:pt x="2151" y="17320"/>
                  </a:cubicBezTo>
                  <a:cubicBezTo>
                    <a:pt x="2239" y="17194"/>
                    <a:pt x="2352" y="17031"/>
                    <a:pt x="2465" y="16855"/>
                  </a:cubicBezTo>
                  <a:cubicBezTo>
                    <a:pt x="2591" y="16679"/>
                    <a:pt x="2704" y="16477"/>
                    <a:pt x="2817" y="16264"/>
                  </a:cubicBezTo>
                  <a:cubicBezTo>
                    <a:pt x="2931" y="16050"/>
                    <a:pt x="3044" y="15849"/>
                    <a:pt x="3132" y="15635"/>
                  </a:cubicBezTo>
                  <a:cubicBezTo>
                    <a:pt x="3220" y="15421"/>
                    <a:pt x="3308" y="15233"/>
                    <a:pt x="3383" y="15056"/>
                  </a:cubicBezTo>
                  <a:cubicBezTo>
                    <a:pt x="3446" y="14868"/>
                    <a:pt x="3509" y="14730"/>
                    <a:pt x="3534" y="14616"/>
                  </a:cubicBezTo>
                  <a:lnTo>
                    <a:pt x="3597" y="14453"/>
                  </a:lnTo>
                  <a:lnTo>
                    <a:pt x="3559" y="14616"/>
                  </a:lnTo>
                  <a:cubicBezTo>
                    <a:pt x="3522" y="14730"/>
                    <a:pt x="3484" y="14893"/>
                    <a:pt x="3421" y="15069"/>
                  </a:cubicBezTo>
                  <a:cubicBezTo>
                    <a:pt x="3358" y="15258"/>
                    <a:pt x="3295" y="15471"/>
                    <a:pt x="3195" y="15698"/>
                  </a:cubicBezTo>
                  <a:cubicBezTo>
                    <a:pt x="3107" y="15912"/>
                    <a:pt x="2993" y="16125"/>
                    <a:pt x="2880" y="16339"/>
                  </a:cubicBezTo>
                  <a:cubicBezTo>
                    <a:pt x="2767" y="16565"/>
                    <a:pt x="2641" y="16754"/>
                    <a:pt x="2528" y="16930"/>
                  </a:cubicBezTo>
                  <a:cubicBezTo>
                    <a:pt x="2415" y="17094"/>
                    <a:pt x="2302" y="17244"/>
                    <a:pt x="2176" y="17383"/>
                  </a:cubicBezTo>
                  <a:cubicBezTo>
                    <a:pt x="2075" y="17509"/>
                    <a:pt x="1975" y="17597"/>
                    <a:pt x="1912" y="17659"/>
                  </a:cubicBezTo>
                  <a:lnTo>
                    <a:pt x="1828" y="17743"/>
                  </a:lnTo>
                  <a:lnTo>
                    <a:pt x="1828" y="17743"/>
                  </a:lnTo>
                  <a:cubicBezTo>
                    <a:pt x="1829" y="17739"/>
                    <a:pt x="1830" y="17736"/>
                    <a:pt x="1831" y="17732"/>
                  </a:cubicBezTo>
                  <a:lnTo>
                    <a:pt x="1831" y="17732"/>
                  </a:lnTo>
                  <a:lnTo>
                    <a:pt x="1811" y="17760"/>
                  </a:lnTo>
                  <a:lnTo>
                    <a:pt x="1828" y="17743"/>
                  </a:lnTo>
                  <a:lnTo>
                    <a:pt x="1828" y="17743"/>
                  </a:lnTo>
                  <a:cubicBezTo>
                    <a:pt x="1814" y="17799"/>
                    <a:pt x="1800" y="17854"/>
                    <a:pt x="1786" y="17911"/>
                  </a:cubicBezTo>
                  <a:cubicBezTo>
                    <a:pt x="1723" y="18112"/>
                    <a:pt x="1686" y="18301"/>
                    <a:pt x="1635" y="18489"/>
                  </a:cubicBezTo>
                  <a:cubicBezTo>
                    <a:pt x="2641" y="16842"/>
                    <a:pt x="3295" y="16905"/>
                    <a:pt x="3987" y="14704"/>
                  </a:cubicBezTo>
                  <a:cubicBezTo>
                    <a:pt x="4804" y="12139"/>
                    <a:pt x="4779" y="10530"/>
                    <a:pt x="4779" y="10530"/>
                  </a:cubicBezTo>
                  <a:lnTo>
                    <a:pt x="4779" y="10530"/>
                  </a:lnTo>
                  <a:lnTo>
                    <a:pt x="3559" y="12780"/>
                  </a:lnTo>
                  <a:cubicBezTo>
                    <a:pt x="3559" y="12780"/>
                    <a:pt x="4678" y="10027"/>
                    <a:pt x="4855" y="9071"/>
                  </a:cubicBezTo>
                  <a:cubicBezTo>
                    <a:pt x="5031" y="8115"/>
                    <a:pt x="4389" y="6267"/>
                    <a:pt x="4427" y="5563"/>
                  </a:cubicBezTo>
                  <a:cubicBezTo>
                    <a:pt x="4465" y="4846"/>
                    <a:pt x="4590" y="3890"/>
                    <a:pt x="4590" y="3890"/>
                  </a:cubicBezTo>
                  <a:lnTo>
                    <a:pt x="4590" y="3890"/>
                  </a:lnTo>
                  <a:cubicBezTo>
                    <a:pt x="4590" y="3890"/>
                    <a:pt x="3572" y="5412"/>
                    <a:pt x="3396" y="6933"/>
                  </a:cubicBezTo>
                  <a:cubicBezTo>
                    <a:pt x="3396" y="6933"/>
                    <a:pt x="3459" y="4770"/>
                    <a:pt x="4339" y="3236"/>
                  </a:cubicBezTo>
                  <a:cubicBezTo>
                    <a:pt x="4125" y="2658"/>
                    <a:pt x="4037" y="2042"/>
                    <a:pt x="4050" y="1425"/>
                  </a:cubicBezTo>
                  <a:cubicBezTo>
                    <a:pt x="4087" y="457"/>
                    <a:pt x="3937" y="105"/>
                    <a:pt x="3522" y="4"/>
                  </a:cubicBezTo>
                  <a:lnTo>
                    <a:pt x="3484" y="4"/>
                  </a:lnTo>
                  <a:cubicBezTo>
                    <a:pt x="3468" y="2"/>
                    <a:pt x="3452" y="1"/>
                    <a:pt x="3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1"/>
            <p:cNvSpPr/>
            <p:nvPr/>
          </p:nvSpPr>
          <p:spPr>
            <a:xfrm>
              <a:off x="7181925" y="5100050"/>
              <a:ext cx="97475" cy="6300"/>
            </a:xfrm>
            <a:custGeom>
              <a:avLst/>
              <a:gdLst/>
              <a:ahLst/>
              <a:cxnLst/>
              <a:rect l="l" t="t" r="r" b="b"/>
              <a:pathLst>
                <a:path w="3899" h="252" extrusionOk="0">
                  <a:moveTo>
                    <a:pt x="2918" y="0"/>
                  </a:moveTo>
                  <a:cubicBezTo>
                    <a:pt x="2591" y="13"/>
                    <a:pt x="2264" y="13"/>
                    <a:pt x="1950" y="13"/>
                  </a:cubicBezTo>
                  <a:lnTo>
                    <a:pt x="981" y="13"/>
                  </a:lnTo>
                  <a:lnTo>
                    <a:pt x="0" y="0"/>
                  </a:lnTo>
                  <a:lnTo>
                    <a:pt x="0" y="0"/>
                  </a:lnTo>
                  <a:cubicBezTo>
                    <a:pt x="315" y="88"/>
                    <a:pt x="629" y="151"/>
                    <a:pt x="969" y="189"/>
                  </a:cubicBezTo>
                  <a:cubicBezTo>
                    <a:pt x="1283" y="226"/>
                    <a:pt x="1623" y="252"/>
                    <a:pt x="1950" y="252"/>
                  </a:cubicBezTo>
                  <a:cubicBezTo>
                    <a:pt x="2276" y="239"/>
                    <a:pt x="2603" y="226"/>
                    <a:pt x="2930" y="189"/>
                  </a:cubicBezTo>
                  <a:cubicBezTo>
                    <a:pt x="3257" y="151"/>
                    <a:pt x="3584" y="88"/>
                    <a:pt x="3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1"/>
            <p:cNvSpPr/>
            <p:nvPr/>
          </p:nvSpPr>
          <p:spPr>
            <a:xfrm>
              <a:off x="7128800" y="4562075"/>
              <a:ext cx="204350" cy="681025"/>
            </a:xfrm>
            <a:custGeom>
              <a:avLst/>
              <a:gdLst/>
              <a:ahLst/>
              <a:cxnLst/>
              <a:rect l="l" t="t" r="r" b="b"/>
              <a:pathLst>
                <a:path w="8174" h="27241" extrusionOk="0">
                  <a:moveTo>
                    <a:pt x="6337" y="303"/>
                  </a:moveTo>
                  <a:cubicBezTo>
                    <a:pt x="6349" y="303"/>
                    <a:pt x="6362" y="304"/>
                    <a:pt x="6376" y="305"/>
                  </a:cubicBezTo>
                  <a:lnTo>
                    <a:pt x="6413" y="305"/>
                  </a:lnTo>
                  <a:cubicBezTo>
                    <a:pt x="6828" y="419"/>
                    <a:pt x="6979" y="758"/>
                    <a:pt x="6942" y="1739"/>
                  </a:cubicBezTo>
                  <a:cubicBezTo>
                    <a:pt x="6929" y="2343"/>
                    <a:pt x="7017" y="2959"/>
                    <a:pt x="7218" y="3537"/>
                  </a:cubicBezTo>
                  <a:cubicBezTo>
                    <a:pt x="6351" y="5071"/>
                    <a:pt x="6275" y="7234"/>
                    <a:pt x="6275" y="7234"/>
                  </a:cubicBezTo>
                  <a:cubicBezTo>
                    <a:pt x="6464" y="5713"/>
                    <a:pt x="7470" y="4204"/>
                    <a:pt x="7470" y="4204"/>
                  </a:cubicBezTo>
                  <a:lnTo>
                    <a:pt x="7470" y="4204"/>
                  </a:lnTo>
                  <a:cubicBezTo>
                    <a:pt x="7470" y="4204"/>
                    <a:pt x="7357" y="5159"/>
                    <a:pt x="7319" y="5864"/>
                  </a:cubicBezTo>
                  <a:cubicBezTo>
                    <a:pt x="7269" y="6580"/>
                    <a:pt x="7897" y="8416"/>
                    <a:pt x="7721" y="9372"/>
                  </a:cubicBezTo>
                  <a:cubicBezTo>
                    <a:pt x="7545" y="10328"/>
                    <a:pt x="6426" y="13081"/>
                    <a:pt x="6426" y="13081"/>
                  </a:cubicBezTo>
                  <a:lnTo>
                    <a:pt x="7671" y="10843"/>
                  </a:lnTo>
                  <a:lnTo>
                    <a:pt x="7671" y="10843"/>
                  </a:lnTo>
                  <a:cubicBezTo>
                    <a:pt x="7671" y="10843"/>
                    <a:pt x="7696" y="12440"/>
                    <a:pt x="6879" y="15018"/>
                  </a:cubicBezTo>
                  <a:cubicBezTo>
                    <a:pt x="6187" y="17219"/>
                    <a:pt x="5533" y="17156"/>
                    <a:pt x="4527" y="18790"/>
                  </a:cubicBezTo>
                  <a:cubicBezTo>
                    <a:pt x="4578" y="18602"/>
                    <a:pt x="4628" y="18413"/>
                    <a:pt x="4666" y="18212"/>
                  </a:cubicBezTo>
                  <a:cubicBezTo>
                    <a:pt x="4716" y="18023"/>
                    <a:pt x="4779" y="17797"/>
                    <a:pt x="4829" y="17583"/>
                  </a:cubicBezTo>
                  <a:lnTo>
                    <a:pt x="4967" y="16954"/>
                  </a:lnTo>
                  <a:cubicBezTo>
                    <a:pt x="5005" y="16741"/>
                    <a:pt x="5043" y="16514"/>
                    <a:pt x="5081" y="16301"/>
                  </a:cubicBezTo>
                  <a:lnTo>
                    <a:pt x="5143" y="15974"/>
                  </a:lnTo>
                  <a:lnTo>
                    <a:pt x="5194" y="15647"/>
                  </a:lnTo>
                  <a:lnTo>
                    <a:pt x="5282" y="14993"/>
                  </a:lnTo>
                  <a:lnTo>
                    <a:pt x="5357" y="14326"/>
                  </a:lnTo>
                  <a:cubicBezTo>
                    <a:pt x="5382" y="14113"/>
                    <a:pt x="5407" y="13886"/>
                    <a:pt x="5420" y="13672"/>
                  </a:cubicBezTo>
                  <a:lnTo>
                    <a:pt x="5470" y="13006"/>
                  </a:lnTo>
                  <a:cubicBezTo>
                    <a:pt x="5483" y="12780"/>
                    <a:pt x="5495" y="12553"/>
                    <a:pt x="5508" y="12340"/>
                  </a:cubicBezTo>
                  <a:lnTo>
                    <a:pt x="5521" y="12000"/>
                  </a:lnTo>
                  <a:lnTo>
                    <a:pt x="5521" y="11673"/>
                  </a:lnTo>
                  <a:cubicBezTo>
                    <a:pt x="5521" y="11447"/>
                    <a:pt x="5533" y="11220"/>
                    <a:pt x="5533" y="11007"/>
                  </a:cubicBezTo>
                  <a:cubicBezTo>
                    <a:pt x="5546" y="10114"/>
                    <a:pt x="5508" y="9221"/>
                    <a:pt x="5470" y="8341"/>
                  </a:cubicBezTo>
                  <a:cubicBezTo>
                    <a:pt x="5433" y="7473"/>
                    <a:pt x="5370" y="6593"/>
                    <a:pt x="5370" y="5738"/>
                  </a:cubicBezTo>
                  <a:cubicBezTo>
                    <a:pt x="5370" y="4895"/>
                    <a:pt x="5445" y="4053"/>
                    <a:pt x="5596" y="3223"/>
                  </a:cubicBezTo>
                  <a:cubicBezTo>
                    <a:pt x="5609" y="3173"/>
                    <a:pt x="5596" y="3110"/>
                    <a:pt x="5558" y="3072"/>
                  </a:cubicBezTo>
                  <a:cubicBezTo>
                    <a:pt x="5542" y="3060"/>
                    <a:pt x="5526" y="3054"/>
                    <a:pt x="5511" y="3054"/>
                  </a:cubicBezTo>
                  <a:cubicBezTo>
                    <a:pt x="5478" y="3054"/>
                    <a:pt x="5450" y="3079"/>
                    <a:pt x="5433" y="3122"/>
                  </a:cubicBezTo>
                  <a:cubicBezTo>
                    <a:pt x="5282" y="3537"/>
                    <a:pt x="5181" y="3965"/>
                    <a:pt x="5118" y="4405"/>
                  </a:cubicBezTo>
                  <a:cubicBezTo>
                    <a:pt x="5068" y="4858"/>
                    <a:pt x="5030" y="5310"/>
                    <a:pt x="5043" y="5763"/>
                  </a:cubicBezTo>
                  <a:cubicBezTo>
                    <a:pt x="5043" y="6656"/>
                    <a:pt x="5093" y="7536"/>
                    <a:pt x="5118" y="8404"/>
                  </a:cubicBezTo>
                  <a:cubicBezTo>
                    <a:pt x="5156" y="9271"/>
                    <a:pt x="5169" y="10139"/>
                    <a:pt x="5156" y="11007"/>
                  </a:cubicBezTo>
                  <a:cubicBezTo>
                    <a:pt x="5143" y="11887"/>
                    <a:pt x="5106" y="12742"/>
                    <a:pt x="5030" y="13610"/>
                  </a:cubicBezTo>
                  <a:cubicBezTo>
                    <a:pt x="5018" y="13823"/>
                    <a:pt x="4992" y="14037"/>
                    <a:pt x="4967" y="14251"/>
                  </a:cubicBezTo>
                  <a:lnTo>
                    <a:pt x="4892" y="14892"/>
                  </a:lnTo>
                  <a:lnTo>
                    <a:pt x="4804" y="15521"/>
                  </a:lnTo>
                  <a:lnTo>
                    <a:pt x="4766" y="15835"/>
                  </a:lnTo>
                  <a:lnTo>
                    <a:pt x="4703" y="16150"/>
                  </a:lnTo>
                  <a:cubicBezTo>
                    <a:pt x="4565" y="16992"/>
                    <a:pt x="4376" y="17810"/>
                    <a:pt x="4163" y="18614"/>
                  </a:cubicBezTo>
                  <a:cubicBezTo>
                    <a:pt x="4087" y="18929"/>
                    <a:pt x="3999" y="19230"/>
                    <a:pt x="3911" y="19532"/>
                  </a:cubicBezTo>
                  <a:cubicBezTo>
                    <a:pt x="3773" y="19092"/>
                    <a:pt x="3496" y="18136"/>
                    <a:pt x="3395" y="17558"/>
                  </a:cubicBezTo>
                  <a:cubicBezTo>
                    <a:pt x="3194" y="16477"/>
                    <a:pt x="3245" y="16137"/>
                    <a:pt x="3421" y="15521"/>
                  </a:cubicBezTo>
                  <a:cubicBezTo>
                    <a:pt x="3609" y="14905"/>
                    <a:pt x="3458" y="13874"/>
                    <a:pt x="3458" y="13874"/>
                  </a:cubicBezTo>
                  <a:lnTo>
                    <a:pt x="3458" y="13874"/>
                  </a:lnTo>
                  <a:cubicBezTo>
                    <a:pt x="3760" y="14553"/>
                    <a:pt x="3949" y="15282"/>
                    <a:pt x="3999" y="16037"/>
                  </a:cubicBezTo>
                  <a:cubicBezTo>
                    <a:pt x="4125" y="14666"/>
                    <a:pt x="3622" y="12905"/>
                    <a:pt x="3370" y="11811"/>
                  </a:cubicBezTo>
                  <a:cubicBezTo>
                    <a:pt x="3207" y="11082"/>
                    <a:pt x="3144" y="10340"/>
                    <a:pt x="3182" y="9598"/>
                  </a:cubicBezTo>
                  <a:lnTo>
                    <a:pt x="3182" y="9598"/>
                  </a:lnTo>
                  <a:cubicBezTo>
                    <a:pt x="3685" y="9975"/>
                    <a:pt x="4288" y="10956"/>
                    <a:pt x="4288" y="10956"/>
                  </a:cubicBezTo>
                  <a:cubicBezTo>
                    <a:pt x="3836" y="9221"/>
                    <a:pt x="2968" y="9171"/>
                    <a:pt x="2930" y="7938"/>
                  </a:cubicBezTo>
                  <a:cubicBezTo>
                    <a:pt x="2892" y="7310"/>
                    <a:pt x="2930" y="6668"/>
                    <a:pt x="3031" y="6040"/>
                  </a:cubicBezTo>
                  <a:cubicBezTo>
                    <a:pt x="3157" y="6555"/>
                    <a:pt x="3546" y="6958"/>
                    <a:pt x="4062" y="7096"/>
                  </a:cubicBezTo>
                  <a:cubicBezTo>
                    <a:pt x="2968" y="6052"/>
                    <a:pt x="3219" y="4996"/>
                    <a:pt x="3484" y="4103"/>
                  </a:cubicBezTo>
                  <a:cubicBezTo>
                    <a:pt x="3760" y="3223"/>
                    <a:pt x="4175" y="2808"/>
                    <a:pt x="4175" y="2808"/>
                  </a:cubicBezTo>
                  <a:lnTo>
                    <a:pt x="4175" y="2808"/>
                  </a:lnTo>
                  <a:cubicBezTo>
                    <a:pt x="4163" y="3474"/>
                    <a:pt x="4225" y="4128"/>
                    <a:pt x="4376" y="4770"/>
                  </a:cubicBezTo>
                  <a:cubicBezTo>
                    <a:pt x="4376" y="4770"/>
                    <a:pt x="4389" y="2229"/>
                    <a:pt x="5068" y="1613"/>
                  </a:cubicBezTo>
                  <a:cubicBezTo>
                    <a:pt x="5725" y="1005"/>
                    <a:pt x="5958" y="303"/>
                    <a:pt x="6337" y="303"/>
                  </a:cubicBezTo>
                  <a:close/>
                  <a:moveTo>
                    <a:pt x="4452" y="19482"/>
                  </a:moveTo>
                  <a:cubicBezTo>
                    <a:pt x="4829" y="19495"/>
                    <a:pt x="5206" y="19532"/>
                    <a:pt x="5584" y="19583"/>
                  </a:cubicBezTo>
                  <a:lnTo>
                    <a:pt x="5584" y="19595"/>
                  </a:lnTo>
                  <a:cubicBezTo>
                    <a:pt x="5156" y="19658"/>
                    <a:pt x="4728" y="19696"/>
                    <a:pt x="4301" y="19696"/>
                  </a:cubicBezTo>
                  <a:cubicBezTo>
                    <a:pt x="4351" y="19620"/>
                    <a:pt x="4401" y="19557"/>
                    <a:pt x="4452" y="19482"/>
                  </a:cubicBezTo>
                  <a:close/>
                  <a:moveTo>
                    <a:pt x="3647" y="19482"/>
                  </a:moveTo>
                  <a:cubicBezTo>
                    <a:pt x="3647" y="19507"/>
                    <a:pt x="3660" y="19520"/>
                    <a:pt x="3660" y="19545"/>
                  </a:cubicBezTo>
                  <a:cubicBezTo>
                    <a:pt x="3672" y="19595"/>
                    <a:pt x="3685" y="19645"/>
                    <a:pt x="3710" y="19708"/>
                  </a:cubicBezTo>
                  <a:cubicBezTo>
                    <a:pt x="3320" y="19683"/>
                    <a:pt x="2943" y="19658"/>
                    <a:pt x="2566" y="19595"/>
                  </a:cubicBezTo>
                  <a:cubicBezTo>
                    <a:pt x="2918" y="19545"/>
                    <a:pt x="3282" y="19507"/>
                    <a:pt x="3647" y="19482"/>
                  </a:cubicBezTo>
                  <a:close/>
                  <a:moveTo>
                    <a:pt x="5521" y="3160"/>
                  </a:moveTo>
                  <a:cubicBezTo>
                    <a:pt x="5319" y="3990"/>
                    <a:pt x="5219" y="4832"/>
                    <a:pt x="5231" y="5687"/>
                  </a:cubicBezTo>
                  <a:cubicBezTo>
                    <a:pt x="5231" y="6543"/>
                    <a:pt x="5294" y="7398"/>
                    <a:pt x="5332" y="8253"/>
                  </a:cubicBezTo>
                  <a:cubicBezTo>
                    <a:pt x="5433" y="9975"/>
                    <a:pt x="5420" y="11711"/>
                    <a:pt x="5294" y="13434"/>
                  </a:cubicBezTo>
                  <a:cubicBezTo>
                    <a:pt x="5257" y="13861"/>
                    <a:pt x="5206" y="14289"/>
                    <a:pt x="5169" y="14716"/>
                  </a:cubicBezTo>
                  <a:cubicBezTo>
                    <a:pt x="5118" y="15144"/>
                    <a:pt x="5055" y="15559"/>
                    <a:pt x="4980" y="15986"/>
                  </a:cubicBezTo>
                  <a:cubicBezTo>
                    <a:pt x="4842" y="16816"/>
                    <a:pt x="4666" y="17646"/>
                    <a:pt x="4464" y="18451"/>
                  </a:cubicBezTo>
                  <a:cubicBezTo>
                    <a:pt x="4351" y="18878"/>
                    <a:pt x="4225" y="19306"/>
                    <a:pt x="4087" y="19721"/>
                  </a:cubicBezTo>
                  <a:lnTo>
                    <a:pt x="4037" y="19721"/>
                  </a:lnTo>
                  <a:cubicBezTo>
                    <a:pt x="4163" y="19293"/>
                    <a:pt x="4288" y="18853"/>
                    <a:pt x="4401" y="18413"/>
                  </a:cubicBezTo>
                  <a:cubicBezTo>
                    <a:pt x="4603" y="17608"/>
                    <a:pt x="4766" y="16778"/>
                    <a:pt x="4904" y="15948"/>
                  </a:cubicBezTo>
                  <a:cubicBezTo>
                    <a:pt x="4980" y="15534"/>
                    <a:pt x="5030" y="15119"/>
                    <a:pt x="5081" y="14691"/>
                  </a:cubicBezTo>
                  <a:cubicBezTo>
                    <a:pt x="5143" y="14276"/>
                    <a:pt x="5181" y="13848"/>
                    <a:pt x="5206" y="13421"/>
                  </a:cubicBezTo>
                  <a:cubicBezTo>
                    <a:pt x="5332" y="11698"/>
                    <a:pt x="5345" y="9975"/>
                    <a:pt x="5269" y="8265"/>
                  </a:cubicBezTo>
                  <a:cubicBezTo>
                    <a:pt x="5231" y="7410"/>
                    <a:pt x="5181" y="6555"/>
                    <a:pt x="5194" y="5687"/>
                  </a:cubicBezTo>
                  <a:cubicBezTo>
                    <a:pt x="5181" y="4832"/>
                    <a:pt x="5294" y="3990"/>
                    <a:pt x="5521" y="3160"/>
                  </a:cubicBezTo>
                  <a:close/>
                  <a:moveTo>
                    <a:pt x="2251" y="19897"/>
                  </a:moveTo>
                  <a:cubicBezTo>
                    <a:pt x="2855" y="20010"/>
                    <a:pt x="3458" y="20060"/>
                    <a:pt x="4075" y="20060"/>
                  </a:cubicBezTo>
                  <a:cubicBezTo>
                    <a:pt x="4364" y="20060"/>
                    <a:pt x="4640" y="20048"/>
                    <a:pt x="4879" y="20035"/>
                  </a:cubicBezTo>
                  <a:lnTo>
                    <a:pt x="4879" y="20035"/>
                  </a:lnTo>
                  <a:cubicBezTo>
                    <a:pt x="4330" y="20123"/>
                    <a:pt x="3770" y="20165"/>
                    <a:pt x="3213" y="20165"/>
                  </a:cubicBezTo>
                  <a:cubicBezTo>
                    <a:pt x="2891" y="20165"/>
                    <a:pt x="2569" y="20151"/>
                    <a:pt x="2251" y="20123"/>
                  </a:cubicBezTo>
                  <a:lnTo>
                    <a:pt x="2251" y="19897"/>
                  </a:lnTo>
                  <a:close/>
                  <a:moveTo>
                    <a:pt x="5898" y="20111"/>
                  </a:moveTo>
                  <a:lnTo>
                    <a:pt x="5898" y="20312"/>
                  </a:lnTo>
                  <a:cubicBezTo>
                    <a:pt x="5019" y="20543"/>
                    <a:pt x="4121" y="20659"/>
                    <a:pt x="3222" y="20659"/>
                  </a:cubicBezTo>
                  <a:cubicBezTo>
                    <a:pt x="2898" y="20659"/>
                    <a:pt x="2574" y="20644"/>
                    <a:pt x="2251" y="20614"/>
                  </a:cubicBezTo>
                  <a:lnTo>
                    <a:pt x="2251" y="20413"/>
                  </a:lnTo>
                  <a:cubicBezTo>
                    <a:pt x="2574" y="20442"/>
                    <a:pt x="2898" y="20457"/>
                    <a:pt x="3222" y="20457"/>
                  </a:cubicBezTo>
                  <a:cubicBezTo>
                    <a:pt x="4121" y="20457"/>
                    <a:pt x="5019" y="20342"/>
                    <a:pt x="5898" y="20111"/>
                  </a:cubicBezTo>
                  <a:close/>
                  <a:moveTo>
                    <a:pt x="5898" y="20614"/>
                  </a:moveTo>
                  <a:lnTo>
                    <a:pt x="5898" y="20802"/>
                  </a:lnTo>
                  <a:cubicBezTo>
                    <a:pt x="5308" y="20901"/>
                    <a:pt x="4710" y="20953"/>
                    <a:pt x="4116" y="20953"/>
                  </a:cubicBezTo>
                  <a:cubicBezTo>
                    <a:pt x="3994" y="20953"/>
                    <a:pt x="3872" y="20951"/>
                    <a:pt x="3750" y="20946"/>
                  </a:cubicBezTo>
                  <a:lnTo>
                    <a:pt x="3750" y="20946"/>
                  </a:lnTo>
                  <a:cubicBezTo>
                    <a:pt x="4473" y="20903"/>
                    <a:pt x="5185" y="20792"/>
                    <a:pt x="5898" y="20614"/>
                  </a:cubicBezTo>
                  <a:close/>
                  <a:moveTo>
                    <a:pt x="5973" y="21079"/>
                  </a:moveTo>
                  <a:lnTo>
                    <a:pt x="5973" y="21092"/>
                  </a:lnTo>
                  <a:cubicBezTo>
                    <a:pt x="6112" y="21117"/>
                    <a:pt x="6212" y="21230"/>
                    <a:pt x="6212" y="21368"/>
                  </a:cubicBezTo>
                  <a:lnTo>
                    <a:pt x="6212" y="21620"/>
                  </a:lnTo>
                  <a:cubicBezTo>
                    <a:pt x="6024" y="21670"/>
                    <a:pt x="5433" y="21808"/>
                    <a:pt x="4087" y="21808"/>
                  </a:cubicBezTo>
                  <a:cubicBezTo>
                    <a:pt x="2842" y="21808"/>
                    <a:pt x="2201" y="21695"/>
                    <a:pt x="1937" y="21632"/>
                  </a:cubicBezTo>
                  <a:lnTo>
                    <a:pt x="1937" y="21368"/>
                  </a:lnTo>
                  <a:cubicBezTo>
                    <a:pt x="1937" y="21230"/>
                    <a:pt x="2037" y="21104"/>
                    <a:pt x="2176" y="21079"/>
                  </a:cubicBezTo>
                  <a:cubicBezTo>
                    <a:pt x="2804" y="21192"/>
                    <a:pt x="3440" y="21249"/>
                    <a:pt x="4075" y="21249"/>
                  </a:cubicBezTo>
                  <a:cubicBezTo>
                    <a:pt x="4710" y="21249"/>
                    <a:pt x="5345" y="21192"/>
                    <a:pt x="5973" y="21079"/>
                  </a:cubicBezTo>
                  <a:close/>
                  <a:moveTo>
                    <a:pt x="7155" y="23292"/>
                  </a:moveTo>
                  <a:lnTo>
                    <a:pt x="7155" y="23292"/>
                  </a:lnTo>
                  <a:cubicBezTo>
                    <a:pt x="6451" y="23468"/>
                    <a:pt x="5734" y="23581"/>
                    <a:pt x="5018" y="23619"/>
                  </a:cubicBezTo>
                  <a:lnTo>
                    <a:pt x="5018" y="23632"/>
                  </a:lnTo>
                  <a:cubicBezTo>
                    <a:pt x="4653" y="23644"/>
                    <a:pt x="4288" y="23657"/>
                    <a:pt x="3936" y="23657"/>
                  </a:cubicBezTo>
                  <a:cubicBezTo>
                    <a:pt x="3572" y="23644"/>
                    <a:pt x="3207" y="23632"/>
                    <a:pt x="2855" y="23594"/>
                  </a:cubicBezTo>
                  <a:cubicBezTo>
                    <a:pt x="3031" y="23594"/>
                    <a:pt x="3207" y="23594"/>
                    <a:pt x="3395" y="23581"/>
                  </a:cubicBezTo>
                  <a:cubicBezTo>
                    <a:pt x="3572" y="23569"/>
                    <a:pt x="3748" y="23569"/>
                    <a:pt x="3936" y="23569"/>
                  </a:cubicBezTo>
                  <a:cubicBezTo>
                    <a:pt x="4288" y="23544"/>
                    <a:pt x="4653" y="23531"/>
                    <a:pt x="5005" y="23506"/>
                  </a:cubicBezTo>
                  <a:cubicBezTo>
                    <a:pt x="5370" y="23493"/>
                    <a:pt x="5722" y="23456"/>
                    <a:pt x="6087" y="23418"/>
                  </a:cubicBezTo>
                  <a:cubicBezTo>
                    <a:pt x="6263" y="23405"/>
                    <a:pt x="6439" y="23380"/>
                    <a:pt x="6615" y="23368"/>
                  </a:cubicBezTo>
                  <a:cubicBezTo>
                    <a:pt x="6791" y="23342"/>
                    <a:pt x="6967" y="23305"/>
                    <a:pt x="7155" y="23292"/>
                  </a:cubicBezTo>
                  <a:close/>
                  <a:moveTo>
                    <a:pt x="4068" y="26059"/>
                  </a:moveTo>
                  <a:cubicBezTo>
                    <a:pt x="4398" y="26059"/>
                    <a:pt x="4728" y="26084"/>
                    <a:pt x="5055" y="26134"/>
                  </a:cubicBezTo>
                  <a:cubicBezTo>
                    <a:pt x="5395" y="26184"/>
                    <a:pt x="5722" y="26272"/>
                    <a:pt x="6036" y="26386"/>
                  </a:cubicBezTo>
                  <a:cubicBezTo>
                    <a:pt x="5709" y="26348"/>
                    <a:pt x="5382" y="26323"/>
                    <a:pt x="5055" y="26298"/>
                  </a:cubicBezTo>
                  <a:cubicBezTo>
                    <a:pt x="4728" y="26285"/>
                    <a:pt x="4401" y="26272"/>
                    <a:pt x="4075" y="26272"/>
                  </a:cubicBezTo>
                  <a:cubicBezTo>
                    <a:pt x="3748" y="26272"/>
                    <a:pt x="3421" y="26285"/>
                    <a:pt x="3081" y="26298"/>
                  </a:cubicBezTo>
                  <a:cubicBezTo>
                    <a:pt x="2754" y="26323"/>
                    <a:pt x="2427" y="26360"/>
                    <a:pt x="2100" y="26386"/>
                  </a:cubicBezTo>
                  <a:cubicBezTo>
                    <a:pt x="2415" y="26272"/>
                    <a:pt x="2742" y="26184"/>
                    <a:pt x="3081" y="26134"/>
                  </a:cubicBezTo>
                  <a:cubicBezTo>
                    <a:pt x="3408" y="26084"/>
                    <a:pt x="3738" y="26059"/>
                    <a:pt x="4068" y="26059"/>
                  </a:cubicBezTo>
                  <a:close/>
                  <a:moveTo>
                    <a:pt x="1585" y="21884"/>
                  </a:moveTo>
                  <a:cubicBezTo>
                    <a:pt x="1585" y="21884"/>
                    <a:pt x="1245" y="22060"/>
                    <a:pt x="1019" y="22701"/>
                  </a:cubicBezTo>
                  <a:cubicBezTo>
                    <a:pt x="1157" y="22739"/>
                    <a:pt x="1295" y="22789"/>
                    <a:pt x="1434" y="22827"/>
                  </a:cubicBezTo>
                  <a:cubicBezTo>
                    <a:pt x="1710" y="22902"/>
                    <a:pt x="2012" y="22953"/>
                    <a:pt x="2301" y="23003"/>
                  </a:cubicBezTo>
                  <a:cubicBezTo>
                    <a:pt x="2591" y="23053"/>
                    <a:pt x="2892" y="23104"/>
                    <a:pt x="3194" y="23129"/>
                  </a:cubicBezTo>
                  <a:cubicBezTo>
                    <a:pt x="3496" y="23166"/>
                    <a:pt x="3785" y="23192"/>
                    <a:pt x="4087" y="23217"/>
                  </a:cubicBezTo>
                  <a:cubicBezTo>
                    <a:pt x="3785" y="23242"/>
                    <a:pt x="3484" y="23267"/>
                    <a:pt x="3182" y="23267"/>
                  </a:cubicBezTo>
                  <a:cubicBezTo>
                    <a:pt x="2880" y="23292"/>
                    <a:pt x="2578" y="23292"/>
                    <a:pt x="2276" y="23292"/>
                  </a:cubicBezTo>
                  <a:cubicBezTo>
                    <a:pt x="1975" y="23292"/>
                    <a:pt x="1673" y="23280"/>
                    <a:pt x="1358" y="23242"/>
                  </a:cubicBezTo>
                  <a:cubicBezTo>
                    <a:pt x="1195" y="23229"/>
                    <a:pt x="1057" y="23204"/>
                    <a:pt x="893" y="23179"/>
                  </a:cubicBezTo>
                  <a:cubicBezTo>
                    <a:pt x="855" y="23393"/>
                    <a:pt x="843" y="23594"/>
                    <a:pt x="830" y="23808"/>
                  </a:cubicBezTo>
                  <a:lnTo>
                    <a:pt x="830" y="23820"/>
                  </a:lnTo>
                  <a:cubicBezTo>
                    <a:pt x="780" y="24726"/>
                    <a:pt x="616" y="25618"/>
                    <a:pt x="327" y="26474"/>
                  </a:cubicBezTo>
                  <a:lnTo>
                    <a:pt x="327" y="22953"/>
                  </a:lnTo>
                  <a:cubicBezTo>
                    <a:pt x="327" y="22173"/>
                    <a:pt x="1107" y="21947"/>
                    <a:pt x="1585" y="21884"/>
                  </a:cubicBezTo>
                  <a:close/>
                  <a:moveTo>
                    <a:pt x="7017" y="21972"/>
                  </a:moveTo>
                  <a:lnTo>
                    <a:pt x="7017" y="21972"/>
                  </a:lnTo>
                  <a:cubicBezTo>
                    <a:pt x="7218" y="22010"/>
                    <a:pt x="7419" y="22110"/>
                    <a:pt x="7583" y="22248"/>
                  </a:cubicBezTo>
                  <a:cubicBezTo>
                    <a:pt x="7746" y="22399"/>
                    <a:pt x="7860" y="22601"/>
                    <a:pt x="7897" y="22827"/>
                  </a:cubicBezTo>
                  <a:cubicBezTo>
                    <a:pt x="7910" y="22927"/>
                    <a:pt x="7910" y="23028"/>
                    <a:pt x="7922" y="23141"/>
                  </a:cubicBezTo>
                  <a:lnTo>
                    <a:pt x="7922" y="23456"/>
                  </a:lnTo>
                  <a:lnTo>
                    <a:pt x="7922" y="24084"/>
                  </a:lnTo>
                  <a:lnTo>
                    <a:pt x="7922" y="24713"/>
                  </a:lnTo>
                  <a:cubicBezTo>
                    <a:pt x="7922" y="24914"/>
                    <a:pt x="7922" y="25128"/>
                    <a:pt x="7910" y="25342"/>
                  </a:cubicBezTo>
                  <a:cubicBezTo>
                    <a:pt x="7885" y="25757"/>
                    <a:pt x="7860" y="26172"/>
                    <a:pt x="7822" y="26587"/>
                  </a:cubicBezTo>
                  <a:cubicBezTo>
                    <a:pt x="7772" y="26172"/>
                    <a:pt x="7746" y="25757"/>
                    <a:pt x="7721" y="25342"/>
                  </a:cubicBezTo>
                  <a:cubicBezTo>
                    <a:pt x="7709" y="25128"/>
                    <a:pt x="7709" y="24927"/>
                    <a:pt x="7709" y="24713"/>
                  </a:cubicBezTo>
                  <a:lnTo>
                    <a:pt x="7709" y="24084"/>
                  </a:lnTo>
                  <a:lnTo>
                    <a:pt x="7709" y="23456"/>
                  </a:lnTo>
                  <a:lnTo>
                    <a:pt x="7709" y="23141"/>
                  </a:lnTo>
                  <a:lnTo>
                    <a:pt x="7709" y="22978"/>
                  </a:lnTo>
                  <a:cubicBezTo>
                    <a:pt x="7721" y="22927"/>
                    <a:pt x="7721" y="22890"/>
                    <a:pt x="7709" y="22839"/>
                  </a:cubicBezTo>
                  <a:cubicBezTo>
                    <a:pt x="7709" y="22714"/>
                    <a:pt x="7671" y="22588"/>
                    <a:pt x="7608" y="22487"/>
                  </a:cubicBezTo>
                  <a:lnTo>
                    <a:pt x="7558" y="22500"/>
                  </a:lnTo>
                  <a:lnTo>
                    <a:pt x="7470" y="22538"/>
                  </a:lnTo>
                  <a:cubicBezTo>
                    <a:pt x="7407" y="22563"/>
                    <a:pt x="7344" y="22575"/>
                    <a:pt x="7294" y="22588"/>
                  </a:cubicBezTo>
                  <a:cubicBezTo>
                    <a:pt x="7168" y="22613"/>
                    <a:pt x="7055" y="22638"/>
                    <a:pt x="6929" y="22651"/>
                  </a:cubicBezTo>
                  <a:cubicBezTo>
                    <a:pt x="6703" y="22689"/>
                    <a:pt x="6464" y="22701"/>
                    <a:pt x="6237" y="22726"/>
                  </a:cubicBezTo>
                  <a:cubicBezTo>
                    <a:pt x="6451" y="22651"/>
                    <a:pt x="6678" y="22575"/>
                    <a:pt x="6891" y="22487"/>
                  </a:cubicBezTo>
                  <a:lnTo>
                    <a:pt x="6891" y="22500"/>
                  </a:lnTo>
                  <a:cubicBezTo>
                    <a:pt x="6992" y="22450"/>
                    <a:pt x="7105" y="22399"/>
                    <a:pt x="7206" y="22349"/>
                  </a:cubicBezTo>
                  <a:cubicBezTo>
                    <a:pt x="7256" y="22324"/>
                    <a:pt x="7306" y="22299"/>
                    <a:pt x="7344" y="22274"/>
                  </a:cubicBezTo>
                  <a:lnTo>
                    <a:pt x="7407" y="22236"/>
                  </a:lnTo>
                  <a:cubicBezTo>
                    <a:pt x="7294" y="22123"/>
                    <a:pt x="7155" y="22035"/>
                    <a:pt x="7017" y="21972"/>
                  </a:cubicBezTo>
                  <a:close/>
                  <a:moveTo>
                    <a:pt x="4075" y="26386"/>
                  </a:moveTo>
                  <a:cubicBezTo>
                    <a:pt x="4590" y="26386"/>
                    <a:pt x="5106" y="26411"/>
                    <a:pt x="5621" y="26461"/>
                  </a:cubicBezTo>
                  <a:cubicBezTo>
                    <a:pt x="6137" y="26511"/>
                    <a:pt x="6640" y="26599"/>
                    <a:pt x="7143" y="26712"/>
                  </a:cubicBezTo>
                  <a:cubicBezTo>
                    <a:pt x="6627" y="26675"/>
                    <a:pt x="6124" y="26637"/>
                    <a:pt x="5609" y="26612"/>
                  </a:cubicBezTo>
                  <a:lnTo>
                    <a:pt x="5609" y="26624"/>
                  </a:lnTo>
                  <a:cubicBezTo>
                    <a:pt x="5093" y="26599"/>
                    <a:pt x="4578" y="26587"/>
                    <a:pt x="4075" y="26587"/>
                  </a:cubicBezTo>
                  <a:cubicBezTo>
                    <a:pt x="3559" y="26599"/>
                    <a:pt x="3043" y="26599"/>
                    <a:pt x="2528" y="26624"/>
                  </a:cubicBezTo>
                  <a:cubicBezTo>
                    <a:pt x="2025" y="26650"/>
                    <a:pt x="1509" y="26675"/>
                    <a:pt x="994" y="26712"/>
                  </a:cubicBezTo>
                  <a:cubicBezTo>
                    <a:pt x="1497" y="26599"/>
                    <a:pt x="2000" y="26511"/>
                    <a:pt x="2515" y="26461"/>
                  </a:cubicBezTo>
                  <a:cubicBezTo>
                    <a:pt x="3031" y="26411"/>
                    <a:pt x="3546" y="26386"/>
                    <a:pt x="4075" y="26386"/>
                  </a:cubicBezTo>
                  <a:close/>
                  <a:moveTo>
                    <a:pt x="6348" y="0"/>
                  </a:moveTo>
                  <a:cubicBezTo>
                    <a:pt x="6062" y="0"/>
                    <a:pt x="5858" y="288"/>
                    <a:pt x="5621" y="620"/>
                  </a:cubicBezTo>
                  <a:cubicBezTo>
                    <a:pt x="5433" y="884"/>
                    <a:pt x="5231" y="1123"/>
                    <a:pt x="5005" y="1337"/>
                  </a:cubicBezTo>
                  <a:cubicBezTo>
                    <a:pt x="4666" y="1651"/>
                    <a:pt x="4477" y="2305"/>
                    <a:pt x="4364" y="2971"/>
                  </a:cubicBezTo>
                  <a:lnTo>
                    <a:pt x="4364" y="2820"/>
                  </a:lnTo>
                  <a:cubicBezTo>
                    <a:pt x="4376" y="2720"/>
                    <a:pt x="4351" y="2632"/>
                    <a:pt x="4288" y="2556"/>
                  </a:cubicBezTo>
                  <a:cubicBezTo>
                    <a:pt x="4263" y="2531"/>
                    <a:pt x="4238" y="2519"/>
                    <a:pt x="4213" y="2506"/>
                  </a:cubicBezTo>
                  <a:cubicBezTo>
                    <a:pt x="4163" y="2506"/>
                    <a:pt x="4125" y="2519"/>
                    <a:pt x="4100" y="2544"/>
                  </a:cubicBezTo>
                  <a:cubicBezTo>
                    <a:pt x="4087" y="2569"/>
                    <a:pt x="3634" y="3009"/>
                    <a:pt x="3333" y="3977"/>
                  </a:cubicBezTo>
                  <a:cubicBezTo>
                    <a:pt x="3182" y="4417"/>
                    <a:pt x="3106" y="4883"/>
                    <a:pt x="3094" y="5348"/>
                  </a:cubicBezTo>
                  <a:cubicBezTo>
                    <a:pt x="3069" y="5310"/>
                    <a:pt x="3056" y="5260"/>
                    <a:pt x="3043" y="5222"/>
                  </a:cubicBezTo>
                  <a:cubicBezTo>
                    <a:pt x="3018" y="5122"/>
                    <a:pt x="2993" y="5046"/>
                    <a:pt x="2981" y="4996"/>
                  </a:cubicBezTo>
                  <a:lnTo>
                    <a:pt x="2955" y="4908"/>
                  </a:lnTo>
                  <a:lnTo>
                    <a:pt x="2955" y="5008"/>
                  </a:lnTo>
                  <a:lnTo>
                    <a:pt x="2955" y="5273"/>
                  </a:lnTo>
                  <a:cubicBezTo>
                    <a:pt x="2955" y="5373"/>
                    <a:pt x="2981" y="5499"/>
                    <a:pt x="3006" y="5625"/>
                  </a:cubicBezTo>
                  <a:cubicBezTo>
                    <a:pt x="3018" y="5662"/>
                    <a:pt x="3031" y="5700"/>
                    <a:pt x="3043" y="5738"/>
                  </a:cubicBezTo>
                  <a:cubicBezTo>
                    <a:pt x="2968" y="5738"/>
                    <a:pt x="2905" y="5826"/>
                    <a:pt x="2880" y="5939"/>
                  </a:cubicBezTo>
                  <a:cubicBezTo>
                    <a:pt x="2767" y="6605"/>
                    <a:pt x="2729" y="7284"/>
                    <a:pt x="2767" y="7951"/>
                  </a:cubicBezTo>
                  <a:lnTo>
                    <a:pt x="2767" y="7989"/>
                  </a:lnTo>
                  <a:lnTo>
                    <a:pt x="2754" y="7951"/>
                  </a:lnTo>
                  <a:cubicBezTo>
                    <a:pt x="2704" y="7850"/>
                    <a:pt x="2666" y="7762"/>
                    <a:pt x="2641" y="7699"/>
                  </a:cubicBezTo>
                  <a:lnTo>
                    <a:pt x="2591" y="7586"/>
                  </a:lnTo>
                  <a:lnTo>
                    <a:pt x="2616" y="7712"/>
                  </a:lnTo>
                  <a:cubicBezTo>
                    <a:pt x="2628" y="7787"/>
                    <a:pt x="2641" y="7901"/>
                    <a:pt x="2666" y="8026"/>
                  </a:cubicBezTo>
                  <a:cubicBezTo>
                    <a:pt x="2691" y="8152"/>
                    <a:pt x="2742" y="8303"/>
                    <a:pt x="2792" y="8454"/>
                  </a:cubicBezTo>
                  <a:cubicBezTo>
                    <a:pt x="2830" y="8605"/>
                    <a:pt x="2905" y="8743"/>
                    <a:pt x="2968" y="8894"/>
                  </a:cubicBezTo>
                  <a:cubicBezTo>
                    <a:pt x="3031" y="9045"/>
                    <a:pt x="3131" y="9158"/>
                    <a:pt x="3194" y="9271"/>
                  </a:cubicBezTo>
                  <a:lnTo>
                    <a:pt x="3219" y="9309"/>
                  </a:lnTo>
                  <a:cubicBezTo>
                    <a:pt x="3210" y="9306"/>
                    <a:pt x="3201" y="9304"/>
                    <a:pt x="3191" y="9304"/>
                  </a:cubicBezTo>
                  <a:cubicBezTo>
                    <a:pt x="3163" y="9304"/>
                    <a:pt x="3135" y="9318"/>
                    <a:pt x="3106" y="9347"/>
                  </a:cubicBezTo>
                  <a:cubicBezTo>
                    <a:pt x="3056" y="9410"/>
                    <a:pt x="3018" y="9485"/>
                    <a:pt x="3018" y="9573"/>
                  </a:cubicBezTo>
                  <a:cubicBezTo>
                    <a:pt x="2981" y="10353"/>
                    <a:pt x="3043" y="11145"/>
                    <a:pt x="3219" y="11912"/>
                  </a:cubicBezTo>
                  <a:cubicBezTo>
                    <a:pt x="3245" y="12050"/>
                    <a:pt x="3282" y="12201"/>
                    <a:pt x="3320" y="12365"/>
                  </a:cubicBezTo>
                  <a:lnTo>
                    <a:pt x="3408" y="12692"/>
                  </a:lnTo>
                  <a:cubicBezTo>
                    <a:pt x="3345" y="12528"/>
                    <a:pt x="3270" y="12365"/>
                    <a:pt x="3219" y="12201"/>
                  </a:cubicBezTo>
                  <a:cubicBezTo>
                    <a:pt x="3157" y="12013"/>
                    <a:pt x="3094" y="11824"/>
                    <a:pt x="3056" y="11623"/>
                  </a:cubicBezTo>
                  <a:cubicBezTo>
                    <a:pt x="3018" y="11484"/>
                    <a:pt x="2993" y="11334"/>
                    <a:pt x="2981" y="11195"/>
                  </a:cubicBezTo>
                  <a:cubicBezTo>
                    <a:pt x="2968" y="11132"/>
                    <a:pt x="2968" y="11095"/>
                    <a:pt x="2968" y="11069"/>
                  </a:cubicBezTo>
                  <a:cubicBezTo>
                    <a:pt x="2968" y="11095"/>
                    <a:pt x="2955" y="11145"/>
                    <a:pt x="2955" y="11195"/>
                  </a:cubicBezTo>
                  <a:cubicBezTo>
                    <a:pt x="2943" y="11359"/>
                    <a:pt x="2943" y="11510"/>
                    <a:pt x="2968" y="11673"/>
                  </a:cubicBezTo>
                  <a:cubicBezTo>
                    <a:pt x="2993" y="11887"/>
                    <a:pt x="3031" y="12101"/>
                    <a:pt x="3094" y="12302"/>
                  </a:cubicBezTo>
                  <a:cubicBezTo>
                    <a:pt x="3157" y="12528"/>
                    <a:pt x="3232" y="12754"/>
                    <a:pt x="3320" y="12968"/>
                  </a:cubicBezTo>
                  <a:cubicBezTo>
                    <a:pt x="3395" y="13195"/>
                    <a:pt x="3484" y="13396"/>
                    <a:pt x="3559" y="13584"/>
                  </a:cubicBezTo>
                  <a:cubicBezTo>
                    <a:pt x="3534" y="13584"/>
                    <a:pt x="3521" y="13572"/>
                    <a:pt x="3509" y="13572"/>
                  </a:cubicBezTo>
                  <a:cubicBezTo>
                    <a:pt x="3471" y="13572"/>
                    <a:pt x="3433" y="13572"/>
                    <a:pt x="3408" y="13597"/>
                  </a:cubicBezTo>
                  <a:cubicBezTo>
                    <a:pt x="3320" y="13685"/>
                    <a:pt x="3282" y="13811"/>
                    <a:pt x="3307" y="13924"/>
                  </a:cubicBezTo>
                  <a:cubicBezTo>
                    <a:pt x="3345" y="14188"/>
                    <a:pt x="3421" y="14955"/>
                    <a:pt x="3295" y="15383"/>
                  </a:cubicBezTo>
                  <a:cubicBezTo>
                    <a:pt x="3081" y="16099"/>
                    <a:pt x="3043" y="16527"/>
                    <a:pt x="3245" y="17633"/>
                  </a:cubicBezTo>
                  <a:cubicBezTo>
                    <a:pt x="3282" y="17847"/>
                    <a:pt x="3345" y="18099"/>
                    <a:pt x="3408" y="18363"/>
                  </a:cubicBezTo>
                  <a:cubicBezTo>
                    <a:pt x="3345" y="18262"/>
                    <a:pt x="3295" y="18174"/>
                    <a:pt x="3245" y="18111"/>
                  </a:cubicBezTo>
                  <a:cubicBezTo>
                    <a:pt x="3207" y="18036"/>
                    <a:pt x="3119" y="17948"/>
                    <a:pt x="3069" y="17910"/>
                  </a:cubicBezTo>
                  <a:lnTo>
                    <a:pt x="3006" y="17835"/>
                  </a:lnTo>
                  <a:lnTo>
                    <a:pt x="3056" y="17948"/>
                  </a:lnTo>
                  <a:cubicBezTo>
                    <a:pt x="3081" y="18011"/>
                    <a:pt x="3131" y="18099"/>
                    <a:pt x="3169" y="18225"/>
                  </a:cubicBezTo>
                  <a:cubicBezTo>
                    <a:pt x="3219" y="18338"/>
                    <a:pt x="3282" y="18463"/>
                    <a:pt x="3345" y="18602"/>
                  </a:cubicBezTo>
                  <a:cubicBezTo>
                    <a:pt x="3395" y="18753"/>
                    <a:pt x="3458" y="18904"/>
                    <a:pt x="3509" y="19067"/>
                  </a:cubicBezTo>
                  <a:lnTo>
                    <a:pt x="3546" y="19142"/>
                  </a:lnTo>
                  <a:cubicBezTo>
                    <a:pt x="3081" y="19155"/>
                    <a:pt x="2628" y="19218"/>
                    <a:pt x="2188" y="19306"/>
                  </a:cubicBezTo>
                  <a:cubicBezTo>
                    <a:pt x="2025" y="19344"/>
                    <a:pt x="1912" y="19482"/>
                    <a:pt x="1912" y="19633"/>
                  </a:cubicBezTo>
                  <a:lnTo>
                    <a:pt x="1912" y="20815"/>
                  </a:lnTo>
                  <a:cubicBezTo>
                    <a:pt x="1723" y="20928"/>
                    <a:pt x="1597" y="21129"/>
                    <a:pt x="1597" y="21356"/>
                  </a:cubicBezTo>
                  <a:lnTo>
                    <a:pt x="1597" y="21532"/>
                  </a:lnTo>
                  <a:cubicBezTo>
                    <a:pt x="1396" y="21557"/>
                    <a:pt x="1195" y="21607"/>
                    <a:pt x="994" y="21670"/>
                  </a:cubicBezTo>
                  <a:cubicBezTo>
                    <a:pt x="352" y="21896"/>
                    <a:pt x="0" y="22362"/>
                    <a:pt x="0" y="22953"/>
                  </a:cubicBezTo>
                  <a:lnTo>
                    <a:pt x="0" y="26474"/>
                  </a:lnTo>
                  <a:cubicBezTo>
                    <a:pt x="0" y="27027"/>
                    <a:pt x="730" y="27115"/>
                    <a:pt x="1069" y="27153"/>
                  </a:cubicBezTo>
                  <a:cubicBezTo>
                    <a:pt x="1635" y="27215"/>
                    <a:pt x="2540" y="27241"/>
                    <a:pt x="4087" y="27241"/>
                  </a:cubicBezTo>
                  <a:cubicBezTo>
                    <a:pt x="5621" y="27241"/>
                    <a:pt x="6527" y="27215"/>
                    <a:pt x="7092" y="27153"/>
                  </a:cubicBezTo>
                  <a:cubicBezTo>
                    <a:pt x="7445" y="27115"/>
                    <a:pt x="8174" y="27027"/>
                    <a:pt x="8174" y="26474"/>
                  </a:cubicBezTo>
                  <a:lnTo>
                    <a:pt x="8174" y="22953"/>
                  </a:lnTo>
                  <a:cubicBezTo>
                    <a:pt x="8174" y="21984"/>
                    <a:pt x="7281" y="21620"/>
                    <a:pt x="6564" y="21532"/>
                  </a:cubicBezTo>
                  <a:lnTo>
                    <a:pt x="6564" y="21368"/>
                  </a:lnTo>
                  <a:cubicBezTo>
                    <a:pt x="6564" y="21142"/>
                    <a:pt x="6439" y="20941"/>
                    <a:pt x="6250" y="20827"/>
                  </a:cubicBezTo>
                  <a:lnTo>
                    <a:pt x="6250" y="19645"/>
                  </a:lnTo>
                  <a:cubicBezTo>
                    <a:pt x="6250" y="19482"/>
                    <a:pt x="6137" y="19344"/>
                    <a:pt x="5986" y="19306"/>
                  </a:cubicBezTo>
                  <a:cubicBezTo>
                    <a:pt x="5584" y="19230"/>
                    <a:pt x="5169" y="19168"/>
                    <a:pt x="4766" y="19155"/>
                  </a:cubicBezTo>
                  <a:cubicBezTo>
                    <a:pt x="4829" y="19080"/>
                    <a:pt x="4904" y="19017"/>
                    <a:pt x="4980" y="18954"/>
                  </a:cubicBezTo>
                  <a:cubicBezTo>
                    <a:pt x="5030" y="18904"/>
                    <a:pt x="5081" y="18866"/>
                    <a:pt x="5118" y="18828"/>
                  </a:cubicBezTo>
                  <a:cubicBezTo>
                    <a:pt x="5156" y="18803"/>
                    <a:pt x="5194" y="18778"/>
                    <a:pt x="5231" y="18753"/>
                  </a:cubicBezTo>
                  <a:lnTo>
                    <a:pt x="5319" y="18677"/>
                  </a:lnTo>
                  <a:lnTo>
                    <a:pt x="5319" y="18677"/>
                  </a:lnTo>
                  <a:lnTo>
                    <a:pt x="5219" y="18690"/>
                  </a:lnTo>
                  <a:cubicBezTo>
                    <a:pt x="5181" y="18702"/>
                    <a:pt x="5131" y="18715"/>
                    <a:pt x="5093" y="18728"/>
                  </a:cubicBezTo>
                  <a:cubicBezTo>
                    <a:pt x="5043" y="18753"/>
                    <a:pt x="4992" y="18778"/>
                    <a:pt x="4942" y="18803"/>
                  </a:cubicBezTo>
                  <a:cubicBezTo>
                    <a:pt x="4892" y="18828"/>
                    <a:pt x="4829" y="18866"/>
                    <a:pt x="4766" y="18904"/>
                  </a:cubicBezTo>
                  <a:cubicBezTo>
                    <a:pt x="4854" y="18828"/>
                    <a:pt x="4955" y="18728"/>
                    <a:pt x="5055" y="18639"/>
                  </a:cubicBezTo>
                  <a:cubicBezTo>
                    <a:pt x="5169" y="18539"/>
                    <a:pt x="5294" y="18401"/>
                    <a:pt x="5420" y="18287"/>
                  </a:cubicBezTo>
                  <a:cubicBezTo>
                    <a:pt x="5546" y="18174"/>
                    <a:pt x="5659" y="18036"/>
                    <a:pt x="5772" y="17923"/>
                  </a:cubicBezTo>
                  <a:cubicBezTo>
                    <a:pt x="5885" y="17797"/>
                    <a:pt x="5986" y="17684"/>
                    <a:pt x="6074" y="17583"/>
                  </a:cubicBezTo>
                  <a:lnTo>
                    <a:pt x="6288" y="17344"/>
                  </a:lnTo>
                  <a:lnTo>
                    <a:pt x="6376" y="17244"/>
                  </a:lnTo>
                  <a:lnTo>
                    <a:pt x="6275" y="17294"/>
                  </a:lnTo>
                  <a:lnTo>
                    <a:pt x="6036" y="17445"/>
                  </a:lnTo>
                  <a:lnTo>
                    <a:pt x="6024" y="17457"/>
                  </a:lnTo>
                  <a:lnTo>
                    <a:pt x="6036" y="17432"/>
                  </a:lnTo>
                  <a:cubicBezTo>
                    <a:pt x="6200" y="17244"/>
                    <a:pt x="6363" y="17042"/>
                    <a:pt x="6514" y="16841"/>
                  </a:cubicBezTo>
                  <a:cubicBezTo>
                    <a:pt x="6652" y="16653"/>
                    <a:pt x="6766" y="16451"/>
                    <a:pt x="6879" y="16238"/>
                  </a:cubicBezTo>
                  <a:cubicBezTo>
                    <a:pt x="6967" y="16074"/>
                    <a:pt x="7030" y="15911"/>
                    <a:pt x="7092" y="15747"/>
                  </a:cubicBezTo>
                  <a:cubicBezTo>
                    <a:pt x="7118" y="15684"/>
                    <a:pt x="7130" y="15622"/>
                    <a:pt x="7143" y="15584"/>
                  </a:cubicBezTo>
                  <a:lnTo>
                    <a:pt x="7155" y="15534"/>
                  </a:lnTo>
                  <a:lnTo>
                    <a:pt x="7130" y="15584"/>
                  </a:lnTo>
                  <a:cubicBezTo>
                    <a:pt x="7118" y="15609"/>
                    <a:pt x="7092" y="15659"/>
                    <a:pt x="7067" y="15710"/>
                  </a:cubicBezTo>
                  <a:cubicBezTo>
                    <a:pt x="6992" y="15848"/>
                    <a:pt x="6904" y="15986"/>
                    <a:pt x="6816" y="16125"/>
                  </a:cubicBezTo>
                  <a:cubicBezTo>
                    <a:pt x="6690" y="16301"/>
                    <a:pt x="6564" y="16464"/>
                    <a:pt x="6426" y="16628"/>
                  </a:cubicBezTo>
                  <a:cubicBezTo>
                    <a:pt x="6690" y="16150"/>
                    <a:pt x="6904" y="15647"/>
                    <a:pt x="7055" y="15131"/>
                  </a:cubicBezTo>
                  <a:cubicBezTo>
                    <a:pt x="7872" y="12528"/>
                    <a:pt x="7860" y="10893"/>
                    <a:pt x="7860" y="10818"/>
                  </a:cubicBezTo>
                  <a:cubicBezTo>
                    <a:pt x="7860" y="10717"/>
                    <a:pt x="7822" y="10617"/>
                    <a:pt x="7746" y="10554"/>
                  </a:cubicBezTo>
                  <a:cubicBezTo>
                    <a:pt x="7734" y="10554"/>
                    <a:pt x="7721" y="10541"/>
                    <a:pt x="7696" y="10541"/>
                  </a:cubicBezTo>
                  <a:cubicBezTo>
                    <a:pt x="7684" y="10541"/>
                    <a:pt x="7658" y="10541"/>
                    <a:pt x="7646" y="10554"/>
                  </a:cubicBezTo>
                  <a:cubicBezTo>
                    <a:pt x="7671" y="10491"/>
                    <a:pt x="7696" y="10428"/>
                    <a:pt x="7721" y="10353"/>
                  </a:cubicBezTo>
                  <a:cubicBezTo>
                    <a:pt x="7784" y="10126"/>
                    <a:pt x="7847" y="9900"/>
                    <a:pt x="7910" y="9686"/>
                  </a:cubicBezTo>
                  <a:cubicBezTo>
                    <a:pt x="7973" y="9460"/>
                    <a:pt x="8023" y="9246"/>
                    <a:pt x="8061" y="9070"/>
                  </a:cubicBezTo>
                  <a:cubicBezTo>
                    <a:pt x="8098" y="8894"/>
                    <a:pt x="8124" y="8731"/>
                    <a:pt x="8136" y="8617"/>
                  </a:cubicBezTo>
                  <a:lnTo>
                    <a:pt x="8161" y="8454"/>
                  </a:lnTo>
                  <a:lnTo>
                    <a:pt x="8111" y="8605"/>
                  </a:lnTo>
                  <a:cubicBezTo>
                    <a:pt x="8073" y="8705"/>
                    <a:pt x="8023" y="8844"/>
                    <a:pt x="7973" y="9007"/>
                  </a:cubicBezTo>
                  <a:lnTo>
                    <a:pt x="7960" y="9058"/>
                  </a:lnTo>
                  <a:cubicBezTo>
                    <a:pt x="7973" y="8454"/>
                    <a:pt x="7822" y="7737"/>
                    <a:pt x="7696" y="7071"/>
                  </a:cubicBezTo>
                  <a:cubicBezTo>
                    <a:pt x="7595" y="6681"/>
                    <a:pt x="7545" y="6291"/>
                    <a:pt x="7520" y="5889"/>
                  </a:cubicBezTo>
                  <a:cubicBezTo>
                    <a:pt x="7558" y="5197"/>
                    <a:pt x="7658" y="4254"/>
                    <a:pt x="7658" y="4241"/>
                  </a:cubicBezTo>
                  <a:cubicBezTo>
                    <a:pt x="7684" y="4128"/>
                    <a:pt x="7646" y="4028"/>
                    <a:pt x="7570" y="3940"/>
                  </a:cubicBezTo>
                  <a:cubicBezTo>
                    <a:pt x="7558" y="3927"/>
                    <a:pt x="7533" y="3914"/>
                    <a:pt x="7507" y="3914"/>
                  </a:cubicBezTo>
                  <a:cubicBezTo>
                    <a:pt x="7499" y="3913"/>
                    <a:pt x="7491" y="3912"/>
                    <a:pt x="7483" y="3912"/>
                  </a:cubicBezTo>
                  <a:cubicBezTo>
                    <a:pt x="7432" y="3912"/>
                    <a:pt x="7391" y="3946"/>
                    <a:pt x="7369" y="3990"/>
                  </a:cubicBezTo>
                  <a:cubicBezTo>
                    <a:pt x="7193" y="4254"/>
                    <a:pt x="7042" y="4531"/>
                    <a:pt x="6891" y="4807"/>
                  </a:cubicBezTo>
                  <a:cubicBezTo>
                    <a:pt x="6916" y="4757"/>
                    <a:pt x="6942" y="4694"/>
                    <a:pt x="6954" y="4631"/>
                  </a:cubicBezTo>
                  <a:lnTo>
                    <a:pt x="6979" y="4581"/>
                  </a:lnTo>
                  <a:cubicBezTo>
                    <a:pt x="7042" y="4455"/>
                    <a:pt x="7092" y="4329"/>
                    <a:pt x="7155" y="4204"/>
                  </a:cubicBezTo>
                  <a:cubicBezTo>
                    <a:pt x="7218" y="4078"/>
                    <a:pt x="7269" y="3940"/>
                    <a:pt x="7331" y="3814"/>
                  </a:cubicBezTo>
                  <a:cubicBezTo>
                    <a:pt x="7382" y="3688"/>
                    <a:pt x="7432" y="3575"/>
                    <a:pt x="7482" y="3474"/>
                  </a:cubicBezTo>
                  <a:cubicBezTo>
                    <a:pt x="7545" y="3386"/>
                    <a:pt x="7570" y="3286"/>
                    <a:pt x="7595" y="3223"/>
                  </a:cubicBezTo>
                  <a:lnTo>
                    <a:pt x="7633" y="3135"/>
                  </a:lnTo>
                  <a:lnTo>
                    <a:pt x="7570" y="3185"/>
                  </a:lnTo>
                  <a:cubicBezTo>
                    <a:pt x="7533" y="3223"/>
                    <a:pt x="7482" y="3286"/>
                    <a:pt x="7407" y="3361"/>
                  </a:cubicBezTo>
                  <a:lnTo>
                    <a:pt x="7382" y="3399"/>
                  </a:lnTo>
                  <a:lnTo>
                    <a:pt x="7382" y="3386"/>
                  </a:lnTo>
                  <a:cubicBezTo>
                    <a:pt x="7206" y="2858"/>
                    <a:pt x="7118" y="2305"/>
                    <a:pt x="7130" y="1739"/>
                  </a:cubicBezTo>
                  <a:cubicBezTo>
                    <a:pt x="7181" y="658"/>
                    <a:pt x="6979" y="155"/>
                    <a:pt x="6451" y="16"/>
                  </a:cubicBezTo>
                  <a:lnTo>
                    <a:pt x="6401" y="4"/>
                  </a:lnTo>
                  <a:cubicBezTo>
                    <a:pt x="6383" y="2"/>
                    <a:pt x="6365" y="0"/>
                    <a:pt x="6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1"/>
            <p:cNvSpPr/>
            <p:nvPr/>
          </p:nvSpPr>
          <p:spPr>
            <a:xfrm>
              <a:off x="7267125" y="4860175"/>
              <a:ext cx="44350" cy="83650"/>
            </a:xfrm>
            <a:custGeom>
              <a:avLst/>
              <a:gdLst/>
              <a:ahLst/>
              <a:cxnLst/>
              <a:rect l="l" t="t" r="r" b="b"/>
              <a:pathLst>
                <a:path w="1774" h="3346" extrusionOk="0">
                  <a:moveTo>
                    <a:pt x="1773" y="1"/>
                  </a:moveTo>
                  <a:lnTo>
                    <a:pt x="1698" y="139"/>
                  </a:lnTo>
                  <a:cubicBezTo>
                    <a:pt x="1648" y="239"/>
                    <a:pt x="1572" y="365"/>
                    <a:pt x="1497" y="529"/>
                  </a:cubicBezTo>
                  <a:cubicBezTo>
                    <a:pt x="1409" y="680"/>
                    <a:pt x="1321" y="868"/>
                    <a:pt x="1207" y="1057"/>
                  </a:cubicBezTo>
                  <a:cubicBezTo>
                    <a:pt x="1107" y="1258"/>
                    <a:pt x="1006" y="1472"/>
                    <a:pt x="893" y="1673"/>
                  </a:cubicBezTo>
                  <a:cubicBezTo>
                    <a:pt x="780" y="1874"/>
                    <a:pt x="667" y="2075"/>
                    <a:pt x="554" y="2277"/>
                  </a:cubicBezTo>
                  <a:cubicBezTo>
                    <a:pt x="453" y="2465"/>
                    <a:pt x="352" y="2654"/>
                    <a:pt x="264" y="2805"/>
                  </a:cubicBezTo>
                  <a:cubicBezTo>
                    <a:pt x="189" y="2956"/>
                    <a:pt x="113" y="3094"/>
                    <a:pt x="76" y="3195"/>
                  </a:cubicBezTo>
                  <a:lnTo>
                    <a:pt x="0" y="3345"/>
                  </a:lnTo>
                  <a:lnTo>
                    <a:pt x="88" y="3232"/>
                  </a:lnTo>
                  <a:cubicBezTo>
                    <a:pt x="151" y="3157"/>
                    <a:pt x="239" y="3056"/>
                    <a:pt x="340" y="2918"/>
                  </a:cubicBezTo>
                  <a:cubicBezTo>
                    <a:pt x="440" y="2792"/>
                    <a:pt x="541" y="2616"/>
                    <a:pt x="667" y="2453"/>
                  </a:cubicBezTo>
                  <a:cubicBezTo>
                    <a:pt x="780" y="2277"/>
                    <a:pt x="893" y="2063"/>
                    <a:pt x="1006" y="1849"/>
                  </a:cubicBezTo>
                  <a:cubicBezTo>
                    <a:pt x="1119" y="1648"/>
                    <a:pt x="1220" y="1422"/>
                    <a:pt x="1321" y="1208"/>
                  </a:cubicBezTo>
                  <a:cubicBezTo>
                    <a:pt x="1421" y="1007"/>
                    <a:pt x="1497" y="793"/>
                    <a:pt x="1559" y="617"/>
                  </a:cubicBezTo>
                  <a:cubicBezTo>
                    <a:pt x="1635" y="441"/>
                    <a:pt x="1685" y="277"/>
                    <a:pt x="1723" y="177"/>
                  </a:cubicBezTo>
                  <a:lnTo>
                    <a:pt x="1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1"/>
            <p:cNvSpPr/>
            <p:nvPr/>
          </p:nvSpPr>
          <p:spPr>
            <a:xfrm>
              <a:off x="7271825" y="4709900"/>
              <a:ext cx="32100" cy="142750"/>
            </a:xfrm>
            <a:custGeom>
              <a:avLst/>
              <a:gdLst/>
              <a:ahLst/>
              <a:cxnLst/>
              <a:rect l="l" t="t" r="r" b="b"/>
              <a:pathLst>
                <a:path w="1284" h="5710" extrusionOk="0">
                  <a:moveTo>
                    <a:pt x="1283" y="1"/>
                  </a:moveTo>
                  <a:lnTo>
                    <a:pt x="1183" y="227"/>
                  </a:lnTo>
                  <a:cubicBezTo>
                    <a:pt x="1158" y="290"/>
                    <a:pt x="1120" y="378"/>
                    <a:pt x="1095" y="479"/>
                  </a:cubicBezTo>
                  <a:cubicBezTo>
                    <a:pt x="1057" y="592"/>
                    <a:pt x="1007" y="705"/>
                    <a:pt x="969" y="831"/>
                  </a:cubicBezTo>
                  <a:cubicBezTo>
                    <a:pt x="894" y="1095"/>
                    <a:pt x="831" y="1422"/>
                    <a:pt x="755" y="1761"/>
                  </a:cubicBezTo>
                  <a:cubicBezTo>
                    <a:pt x="680" y="2101"/>
                    <a:pt x="630" y="2478"/>
                    <a:pt x="567" y="2843"/>
                  </a:cubicBezTo>
                  <a:cubicBezTo>
                    <a:pt x="516" y="3207"/>
                    <a:pt x="466" y="3585"/>
                    <a:pt x="416" y="3924"/>
                  </a:cubicBezTo>
                  <a:cubicBezTo>
                    <a:pt x="366" y="4264"/>
                    <a:pt x="303" y="4578"/>
                    <a:pt x="240" y="4842"/>
                  </a:cubicBezTo>
                  <a:cubicBezTo>
                    <a:pt x="215" y="4968"/>
                    <a:pt x="177" y="5094"/>
                    <a:pt x="152" y="5194"/>
                  </a:cubicBezTo>
                  <a:lnTo>
                    <a:pt x="114" y="5358"/>
                  </a:lnTo>
                  <a:lnTo>
                    <a:pt x="76" y="5483"/>
                  </a:lnTo>
                  <a:lnTo>
                    <a:pt x="1" y="5710"/>
                  </a:lnTo>
                  <a:lnTo>
                    <a:pt x="101" y="5509"/>
                  </a:lnTo>
                  <a:lnTo>
                    <a:pt x="152" y="5383"/>
                  </a:lnTo>
                  <a:lnTo>
                    <a:pt x="202" y="5244"/>
                  </a:lnTo>
                  <a:cubicBezTo>
                    <a:pt x="240" y="5144"/>
                    <a:pt x="290" y="5031"/>
                    <a:pt x="328" y="4905"/>
                  </a:cubicBezTo>
                  <a:cubicBezTo>
                    <a:pt x="416" y="4641"/>
                    <a:pt x="491" y="4327"/>
                    <a:pt x="567" y="3987"/>
                  </a:cubicBezTo>
                  <a:cubicBezTo>
                    <a:pt x="642" y="3647"/>
                    <a:pt x="692" y="3270"/>
                    <a:pt x="755" y="2906"/>
                  </a:cubicBezTo>
                  <a:cubicBezTo>
                    <a:pt x="806" y="2528"/>
                    <a:pt x="856" y="2164"/>
                    <a:pt x="906" y="1812"/>
                  </a:cubicBezTo>
                  <a:cubicBezTo>
                    <a:pt x="969" y="1472"/>
                    <a:pt x="1007" y="1158"/>
                    <a:pt x="1070" y="894"/>
                  </a:cubicBezTo>
                  <a:cubicBezTo>
                    <a:pt x="1095" y="755"/>
                    <a:pt x="1120" y="630"/>
                    <a:pt x="1145" y="529"/>
                  </a:cubicBezTo>
                  <a:cubicBezTo>
                    <a:pt x="1170" y="416"/>
                    <a:pt x="1195" y="328"/>
                    <a:pt x="1221" y="252"/>
                  </a:cubicBezTo>
                  <a:lnTo>
                    <a:pt x="1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1"/>
            <p:cNvSpPr/>
            <p:nvPr/>
          </p:nvSpPr>
          <p:spPr>
            <a:xfrm>
              <a:off x="7216500" y="4678150"/>
              <a:ext cx="36500" cy="82075"/>
            </a:xfrm>
            <a:custGeom>
              <a:avLst/>
              <a:gdLst/>
              <a:ahLst/>
              <a:cxnLst/>
              <a:rect l="l" t="t" r="r" b="b"/>
              <a:pathLst>
                <a:path w="1460" h="3283" extrusionOk="0">
                  <a:moveTo>
                    <a:pt x="89" y="1"/>
                  </a:moveTo>
                  <a:lnTo>
                    <a:pt x="76" y="38"/>
                  </a:lnTo>
                  <a:cubicBezTo>
                    <a:pt x="76" y="76"/>
                    <a:pt x="64" y="114"/>
                    <a:pt x="51" y="177"/>
                  </a:cubicBezTo>
                  <a:cubicBezTo>
                    <a:pt x="13" y="340"/>
                    <a:pt x="1" y="504"/>
                    <a:pt x="1" y="680"/>
                  </a:cubicBezTo>
                  <a:cubicBezTo>
                    <a:pt x="1" y="906"/>
                    <a:pt x="38" y="1145"/>
                    <a:pt x="101" y="1384"/>
                  </a:cubicBezTo>
                  <a:cubicBezTo>
                    <a:pt x="164" y="1610"/>
                    <a:pt x="277" y="1837"/>
                    <a:pt x="416" y="2038"/>
                  </a:cubicBezTo>
                  <a:cubicBezTo>
                    <a:pt x="541" y="2189"/>
                    <a:pt x="680" y="2327"/>
                    <a:pt x="831" y="2465"/>
                  </a:cubicBezTo>
                  <a:cubicBezTo>
                    <a:pt x="956" y="2579"/>
                    <a:pt x="1070" y="2692"/>
                    <a:pt x="1183" y="2818"/>
                  </a:cubicBezTo>
                  <a:cubicBezTo>
                    <a:pt x="1271" y="2918"/>
                    <a:pt x="1334" y="3019"/>
                    <a:pt x="1396" y="3132"/>
                  </a:cubicBezTo>
                  <a:cubicBezTo>
                    <a:pt x="1422" y="3182"/>
                    <a:pt x="1447" y="3232"/>
                    <a:pt x="1459" y="3283"/>
                  </a:cubicBezTo>
                  <a:cubicBezTo>
                    <a:pt x="1459" y="3220"/>
                    <a:pt x="1447" y="3157"/>
                    <a:pt x="1422" y="3107"/>
                  </a:cubicBezTo>
                  <a:cubicBezTo>
                    <a:pt x="1384" y="2956"/>
                    <a:pt x="1334" y="2830"/>
                    <a:pt x="1258" y="2692"/>
                  </a:cubicBezTo>
                  <a:cubicBezTo>
                    <a:pt x="1158" y="2541"/>
                    <a:pt x="1044" y="2390"/>
                    <a:pt x="919" y="2252"/>
                  </a:cubicBezTo>
                  <a:cubicBezTo>
                    <a:pt x="793" y="2113"/>
                    <a:pt x="655" y="1962"/>
                    <a:pt x="541" y="1812"/>
                  </a:cubicBezTo>
                  <a:cubicBezTo>
                    <a:pt x="416" y="1635"/>
                    <a:pt x="315" y="1459"/>
                    <a:pt x="252" y="1258"/>
                  </a:cubicBezTo>
                  <a:cubicBezTo>
                    <a:pt x="177" y="1057"/>
                    <a:pt x="126" y="856"/>
                    <a:pt x="114" y="655"/>
                  </a:cubicBezTo>
                  <a:cubicBezTo>
                    <a:pt x="89" y="491"/>
                    <a:pt x="89" y="340"/>
                    <a:pt x="89" y="177"/>
                  </a:cubicBezTo>
                  <a:lnTo>
                    <a:pt x="89" y="38"/>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21"/>
            <p:cNvSpPr/>
            <p:nvPr/>
          </p:nvSpPr>
          <p:spPr>
            <a:xfrm>
              <a:off x="7268050" y="4603650"/>
              <a:ext cx="22050" cy="92775"/>
            </a:xfrm>
            <a:custGeom>
              <a:avLst/>
              <a:gdLst/>
              <a:ahLst/>
              <a:cxnLst/>
              <a:rect l="l" t="t" r="r" b="b"/>
              <a:pathLst>
                <a:path w="882" h="3711" extrusionOk="0">
                  <a:moveTo>
                    <a:pt x="881" y="1"/>
                  </a:moveTo>
                  <a:lnTo>
                    <a:pt x="818" y="139"/>
                  </a:lnTo>
                  <a:cubicBezTo>
                    <a:pt x="781" y="227"/>
                    <a:pt x="730" y="353"/>
                    <a:pt x="667" y="516"/>
                  </a:cubicBezTo>
                  <a:cubicBezTo>
                    <a:pt x="605" y="680"/>
                    <a:pt x="542" y="868"/>
                    <a:pt x="466" y="1082"/>
                  </a:cubicBezTo>
                  <a:cubicBezTo>
                    <a:pt x="403" y="1296"/>
                    <a:pt x="340" y="1522"/>
                    <a:pt x="278" y="1761"/>
                  </a:cubicBezTo>
                  <a:cubicBezTo>
                    <a:pt x="227" y="1987"/>
                    <a:pt x="177" y="2226"/>
                    <a:pt x="139" y="2465"/>
                  </a:cubicBezTo>
                  <a:cubicBezTo>
                    <a:pt x="102" y="2692"/>
                    <a:pt x="64" y="2905"/>
                    <a:pt x="51" y="3094"/>
                  </a:cubicBezTo>
                  <a:cubicBezTo>
                    <a:pt x="26" y="3270"/>
                    <a:pt x="14" y="3433"/>
                    <a:pt x="1" y="3534"/>
                  </a:cubicBezTo>
                  <a:lnTo>
                    <a:pt x="1" y="3710"/>
                  </a:lnTo>
                  <a:lnTo>
                    <a:pt x="26" y="3547"/>
                  </a:lnTo>
                  <a:cubicBezTo>
                    <a:pt x="51" y="3433"/>
                    <a:pt x="64" y="3283"/>
                    <a:pt x="102" y="3107"/>
                  </a:cubicBezTo>
                  <a:cubicBezTo>
                    <a:pt x="127" y="2930"/>
                    <a:pt x="164" y="2717"/>
                    <a:pt x="215" y="2503"/>
                  </a:cubicBezTo>
                  <a:cubicBezTo>
                    <a:pt x="252" y="2277"/>
                    <a:pt x="303" y="2038"/>
                    <a:pt x="366" y="1811"/>
                  </a:cubicBezTo>
                  <a:cubicBezTo>
                    <a:pt x="428" y="1585"/>
                    <a:pt x="479" y="1346"/>
                    <a:pt x="542" y="1132"/>
                  </a:cubicBezTo>
                  <a:cubicBezTo>
                    <a:pt x="605" y="931"/>
                    <a:pt x="655" y="730"/>
                    <a:pt x="705" y="554"/>
                  </a:cubicBezTo>
                  <a:cubicBezTo>
                    <a:pt x="768" y="390"/>
                    <a:pt x="806" y="239"/>
                    <a:pt x="843" y="151"/>
                  </a:cubicBezTo>
                  <a:lnTo>
                    <a:pt x="88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21"/>
            <p:cNvSpPr/>
            <p:nvPr/>
          </p:nvSpPr>
          <p:spPr>
            <a:xfrm>
              <a:off x="7246050" y="4659300"/>
              <a:ext cx="6000" cy="51250"/>
            </a:xfrm>
            <a:custGeom>
              <a:avLst/>
              <a:gdLst/>
              <a:ahLst/>
              <a:cxnLst/>
              <a:rect l="l" t="t" r="r" b="b"/>
              <a:pathLst>
                <a:path w="240" h="2050" extrusionOk="0">
                  <a:moveTo>
                    <a:pt x="13" y="0"/>
                  </a:moveTo>
                  <a:lnTo>
                    <a:pt x="13" y="88"/>
                  </a:lnTo>
                  <a:cubicBezTo>
                    <a:pt x="13" y="151"/>
                    <a:pt x="1" y="227"/>
                    <a:pt x="1" y="327"/>
                  </a:cubicBezTo>
                  <a:lnTo>
                    <a:pt x="1" y="667"/>
                  </a:lnTo>
                  <a:cubicBezTo>
                    <a:pt x="1" y="792"/>
                    <a:pt x="26" y="931"/>
                    <a:pt x="38" y="1069"/>
                  </a:cubicBezTo>
                  <a:cubicBezTo>
                    <a:pt x="51" y="1195"/>
                    <a:pt x="64" y="1321"/>
                    <a:pt x="89" y="1446"/>
                  </a:cubicBezTo>
                  <a:cubicBezTo>
                    <a:pt x="101" y="1560"/>
                    <a:pt x="126" y="1673"/>
                    <a:pt x="152" y="1761"/>
                  </a:cubicBezTo>
                  <a:cubicBezTo>
                    <a:pt x="177" y="1849"/>
                    <a:pt x="189" y="1924"/>
                    <a:pt x="202" y="1975"/>
                  </a:cubicBezTo>
                  <a:lnTo>
                    <a:pt x="240" y="2050"/>
                  </a:lnTo>
                  <a:lnTo>
                    <a:pt x="227" y="1962"/>
                  </a:lnTo>
                  <a:lnTo>
                    <a:pt x="202" y="1736"/>
                  </a:lnTo>
                  <a:cubicBezTo>
                    <a:pt x="189" y="1635"/>
                    <a:pt x="177" y="1522"/>
                    <a:pt x="164" y="1409"/>
                  </a:cubicBezTo>
                  <a:cubicBezTo>
                    <a:pt x="139" y="1283"/>
                    <a:pt x="126" y="1157"/>
                    <a:pt x="114" y="1031"/>
                  </a:cubicBezTo>
                  <a:cubicBezTo>
                    <a:pt x="101" y="906"/>
                    <a:pt x="89" y="767"/>
                    <a:pt x="76" y="654"/>
                  </a:cubicBezTo>
                  <a:cubicBezTo>
                    <a:pt x="64" y="528"/>
                    <a:pt x="51" y="415"/>
                    <a:pt x="51" y="327"/>
                  </a:cubicBezTo>
                  <a:lnTo>
                    <a:pt x="26" y="88"/>
                  </a:lnTo>
                  <a:lnTo>
                    <a:pt x="13" y="0"/>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1"/>
            <p:cNvSpPr/>
            <p:nvPr/>
          </p:nvSpPr>
          <p:spPr>
            <a:xfrm>
              <a:off x="7289750" y="4787250"/>
              <a:ext cx="25800" cy="76100"/>
            </a:xfrm>
            <a:custGeom>
              <a:avLst/>
              <a:gdLst/>
              <a:ahLst/>
              <a:cxnLst/>
              <a:rect l="l" t="t" r="r" b="b"/>
              <a:pathLst>
                <a:path w="1032" h="3044" extrusionOk="0">
                  <a:moveTo>
                    <a:pt x="1032" y="0"/>
                  </a:moveTo>
                  <a:lnTo>
                    <a:pt x="981" y="126"/>
                  </a:lnTo>
                  <a:lnTo>
                    <a:pt x="856" y="478"/>
                  </a:lnTo>
                  <a:lnTo>
                    <a:pt x="705" y="968"/>
                  </a:lnTo>
                  <a:cubicBezTo>
                    <a:pt x="642" y="1145"/>
                    <a:pt x="579" y="1333"/>
                    <a:pt x="516" y="1522"/>
                  </a:cubicBezTo>
                  <a:cubicBezTo>
                    <a:pt x="453" y="1710"/>
                    <a:pt x="390" y="1899"/>
                    <a:pt x="328" y="2075"/>
                  </a:cubicBezTo>
                  <a:lnTo>
                    <a:pt x="164" y="2565"/>
                  </a:lnTo>
                  <a:lnTo>
                    <a:pt x="51" y="2905"/>
                  </a:lnTo>
                  <a:lnTo>
                    <a:pt x="1" y="3043"/>
                  </a:lnTo>
                  <a:lnTo>
                    <a:pt x="63" y="2918"/>
                  </a:lnTo>
                  <a:cubicBezTo>
                    <a:pt x="101" y="2842"/>
                    <a:pt x="151" y="2742"/>
                    <a:pt x="202" y="2603"/>
                  </a:cubicBezTo>
                  <a:cubicBezTo>
                    <a:pt x="265" y="2477"/>
                    <a:pt x="328" y="2314"/>
                    <a:pt x="390" y="2138"/>
                  </a:cubicBezTo>
                  <a:cubicBezTo>
                    <a:pt x="453" y="1949"/>
                    <a:pt x="529" y="1773"/>
                    <a:pt x="592" y="1585"/>
                  </a:cubicBezTo>
                  <a:cubicBezTo>
                    <a:pt x="654" y="1396"/>
                    <a:pt x="717" y="1195"/>
                    <a:pt x="768" y="1019"/>
                  </a:cubicBezTo>
                  <a:cubicBezTo>
                    <a:pt x="831" y="830"/>
                    <a:pt x="868" y="654"/>
                    <a:pt x="906" y="503"/>
                  </a:cubicBezTo>
                  <a:cubicBezTo>
                    <a:pt x="956" y="365"/>
                    <a:pt x="981" y="227"/>
                    <a:pt x="994" y="139"/>
                  </a:cubicBezTo>
                  <a:lnTo>
                    <a:pt x="10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1"/>
            <p:cNvSpPr/>
            <p:nvPr/>
          </p:nvSpPr>
          <p:spPr>
            <a:xfrm>
              <a:off x="7247000" y="4929975"/>
              <a:ext cx="44675" cy="83325"/>
            </a:xfrm>
            <a:custGeom>
              <a:avLst/>
              <a:gdLst/>
              <a:ahLst/>
              <a:cxnLst/>
              <a:rect l="l" t="t" r="r" b="b"/>
              <a:pathLst>
                <a:path w="1787" h="3333" extrusionOk="0">
                  <a:moveTo>
                    <a:pt x="1786" y="0"/>
                  </a:moveTo>
                  <a:lnTo>
                    <a:pt x="1723" y="176"/>
                  </a:lnTo>
                  <a:cubicBezTo>
                    <a:pt x="1685" y="289"/>
                    <a:pt x="1635" y="440"/>
                    <a:pt x="1572" y="616"/>
                  </a:cubicBezTo>
                  <a:cubicBezTo>
                    <a:pt x="1497" y="792"/>
                    <a:pt x="1409" y="994"/>
                    <a:pt x="1321" y="1207"/>
                  </a:cubicBezTo>
                  <a:cubicBezTo>
                    <a:pt x="1233" y="1409"/>
                    <a:pt x="1120" y="1635"/>
                    <a:pt x="1006" y="1836"/>
                  </a:cubicBezTo>
                  <a:cubicBezTo>
                    <a:pt x="893" y="2037"/>
                    <a:pt x="767" y="2238"/>
                    <a:pt x="654" y="2427"/>
                  </a:cubicBezTo>
                  <a:cubicBezTo>
                    <a:pt x="541" y="2603"/>
                    <a:pt x="428" y="2767"/>
                    <a:pt x="327" y="2892"/>
                  </a:cubicBezTo>
                  <a:cubicBezTo>
                    <a:pt x="227" y="3018"/>
                    <a:pt x="151" y="3144"/>
                    <a:pt x="88" y="3207"/>
                  </a:cubicBezTo>
                  <a:lnTo>
                    <a:pt x="0" y="3332"/>
                  </a:lnTo>
                  <a:lnTo>
                    <a:pt x="101" y="3232"/>
                  </a:lnTo>
                  <a:cubicBezTo>
                    <a:pt x="164" y="3169"/>
                    <a:pt x="264" y="3081"/>
                    <a:pt x="365" y="2955"/>
                  </a:cubicBezTo>
                  <a:cubicBezTo>
                    <a:pt x="491" y="2804"/>
                    <a:pt x="604" y="2653"/>
                    <a:pt x="705" y="2503"/>
                  </a:cubicBezTo>
                  <a:cubicBezTo>
                    <a:pt x="830" y="2326"/>
                    <a:pt x="956" y="2125"/>
                    <a:pt x="1069" y="1912"/>
                  </a:cubicBezTo>
                  <a:cubicBezTo>
                    <a:pt x="1182" y="1698"/>
                    <a:pt x="1296" y="1484"/>
                    <a:pt x="1384" y="1258"/>
                  </a:cubicBezTo>
                  <a:cubicBezTo>
                    <a:pt x="1472" y="1044"/>
                    <a:pt x="1547" y="830"/>
                    <a:pt x="1610" y="641"/>
                  </a:cubicBezTo>
                  <a:cubicBezTo>
                    <a:pt x="1673" y="453"/>
                    <a:pt x="1711" y="289"/>
                    <a:pt x="1748" y="176"/>
                  </a:cubicBezTo>
                  <a:lnTo>
                    <a:pt x="1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1"/>
            <p:cNvSpPr/>
            <p:nvPr/>
          </p:nvSpPr>
          <p:spPr>
            <a:xfrm>
              <a:off x="7219325" y="4979950"/>
              <a:ext cx="9150" cy="46875"/>
            </a:xfrm>
            <a:custGeom>
              <a:avLst/>
              <a:gdLst/>
              <a:ahLst/>
              <a:cxnLst/>
              <a:rect l="l" t="t" r="r" b="b"/>
              <a:pathLst>
                <a:path w="366" h="1875" extrusionOk="0">
                  <a:moveTo>
                    <a:pt x="1" y="1"/>
                  </a:moveTo>
                  <a:lnTo>
                    <a:pt x="1" y="101"/>
                  </a:lnTo>
                  <a:cubicBezTo>
                    <a:pt x="1" y="151"/>
                    <a:pt x="1" y="227"/>
                    <a:pt x="13" y="327"/>
                  </a:cubicBezTo>
                  <a:cubicBezTo>
                    <a:pt x="26" y="416"/>
                    <a:pt x="26" y="529"/>
                    <a:pt x="39" y="642"/>
                  </a:cubicBezTo>
                  <a:cubicBezTo>
                    <a:pt x="64" y="755"/>
                    <a:pt x="76" y="868"/>
                    <a:pt x="101" y="994"/>
                  </a:cubicBezTo>
                  <a:cubicBezTo>
                    <a:pt x="114" y="1107"/>
                    <a:pt x="152" y="1220"/>
                    <a:pt x="177" y="1321"/>
                  </a:cubicBezTo>
                  <a:cubicBezTo>
                    <a:pt x="202" y="1434"/>
                    <a:pt x="240" y="1522"/>
                    <a:pt x="265" y="1610"/>
                  </a:cubicBezTo>
                  <a:cubicBezTo>
                    <a:pt x="290" y="1686"/>
                    <a:pt x="315" y="1748"/>
                    <a:pt x="328" y="1799"/>
                  </a:cubicBezTo>
                  <a:lnTo>
                    <a:pt x="366" y="1874"/>
                  </a:lnTo>
                  <a:lnTo>
                    <a:pt x="353" y="1786"/>
                  </a:lnTo>
                  <a:lnTo>
                    <a:pt x="303" y="1560"/>
                  </a:lnTo>
                  <a:lnTo>
                    <a:pt x="252" y="1271"/>
                  </a:lnTo>
                  <a:cubicBezTo>
                    <a:pt x="227" y="1157"/>
                    <a:pt x="202" y="1044"/>
                    <a:pt x="189" y="931"/>
                  </a:cubicBezTo>
                  <a:cubicBezTo>
                    <a:pt x="164" y="818"/>
                    <a:pt x="139" y="705"/>
                    <a:pt x="114" y="592"/>
                  </a:cubicBezTo>
                  <a:cubicBezTo>
                    <a:pt x="101" y="491"/>
                    <a:pt x="76" y="390"/>
                    <a:pt x="64" y="302"/>
                  </a:cubicBezTo>
                  <a:lnTo>
                    <a:pt x="26" y="89"/>
                  </a:lnTo>
                  <a:lnTo>
                    <a:pt x="1" y="1"/>
                  </a:lnTo>
                  <a:close/>
                  <a:moveTo>
                    <a:pt x="366" y="1874"/>
                  </a:moveTo>
                  <a:lnTo>
                    <a:pt x="366" y="1874"/>
                  </a:lnTo>
                  <a:lnTo>
                    <a:pt x="366" y="18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1"/>
            <p:cNvSpPr/>
            <p:nvPr/>
          </p:nvSpPr>
          <p:spPr>
            <a:xfrm>
              <a:off x="7218700" y="4843200"/>
              <a:ext cx="19825" cy="113200"/>
            </a:xfrm>
            <a:custGeom>
              <a:avLst/>
              <a:gdLst/>
              <a:ahLst/>
              <a:cxnLst/>
              <a:rect l="l" t="t" r="r" b="b"/>
              <a:pathLst>
                <a:path w="793" h="4528" extrusionOk="0">
                  <a:moveTo>
                    <a:pt x="1" y="1"/>
                  </a:moveTo>
                  <a:cubicBezTo>
                    <a:pt x="1" y="2"/>
                    <a:pt x="26" y="65"/>
                    <a:pt x="64" y="177"/>
                  </a:cubicBezTo>
                  <a:cubicBezTo>
                    <a:pt x="89" y="290"/>
                    <a:pt x="139" y="466"/>
                    <a:pt x="189" y="667"/>
                  </a:cubicBezTo>
                  <a:cubicBezTo>
                    <a:pt x="240" y="868"/>
                    <a:pt x="277" y="1120"/>
                    <a:pt x="328" y="1384"/>
                  </a:cubicBezTo>
                  <a:cubicBezTo>
                    <a:pt x="378" y="1648"/>
                    <a:pt x="416" y="1937"/>
                    <a:pt x="453" y="2226"/>
                  </a:cubicBezTo>
                  <a:cubicBezTo>
                    <a:pt x="479" y="2515"/>
                    <a:pt x="516" y="2805"/>
                    <a:pt x="554" y="3081"/>
                  </a:cubicBezTo>
                  <a:cubicBezTo>
                    <a:pt x="579" y="3345"/>
                    <a:pt x="617" y="3609"/>
                    <a:pt x="655" y="3823"/>
                  </a:cubicBezTo>
                  <a:cubicBezTo>
                    <a:pt x="692" y="4037"/>
                    <a:pt x="717" y="4213"/>
                    <a:pt x="743" y="4339"/>
                  </a:cubicBezTo>
                  <a:lnTo>
                    <a:pt x="793" y="4527"/>
                  </a:lnTo>
                  <a:lnTo>
                    <a:pt x="768" y="4326"/>
                  </a:lnTo>
                  <a:cubicBezTo>
                    <a:pt x="743" y="4200"/>
                    <a:pt x="717" y="4024"/>
                    <a:pt x="692" y="3811"/>
                  </a:cubicBezTo>
                  <a:cubicBezTo>
                    <a:pt x="667" y="3584"/>
                    <a:pt x="655" y="3333"/>
                    <a:pt x="617" y="3056"/>
                  </a:cubicBezTo>
                  <a:cubicBezTo>
                    <a:pt x="592" y="2780"/>
                    <a:pt x="567" y="2490"/>
                    <a:pt x="529" y="2201"/>
                  </a:cubicBezTo>
                  <a:cubicBezTo>
                    <a:pt x="504" y="1899"/>
                    <a:pt x="453" y="1610"/>
                    <a:pt x="403" y="1346"/>
                  </a:cubicBezTo>
                  <a:cubicBezTo>
                    <a:pt x="353" y="1082"/>
                    <a:pt x="290" y="843"/>
                    <a:pt x="227" y="642"/>
                  </a:cubicBezTo>
                  <a:cubicBezTo>
                    <a:pt x="189" y="478"/>
                    <a:pt x="139" y="315"/>
                    <a:pt x="76" y="164"/>
                  </a:cubicBezTo>
                  <a:cubicBezTo>
                    <a:pt x="26" y="65"/>
                    <a:pt x="1" y="2"/>
                    <a:pt x="1" y="1"/>
                  </a:cubicBezTo>
                  <a:close/>
                  <a:moveTo>
                    <a:pt x="793" y="4527"/>
                  </a:moveTo>
                  <a:lnTo>
                    <a:pt x="793" y="4527"/>
                  </a:lnTo>
                  <a:lnTo>
                    <a:pt x="793" y="452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1"/>
            <p:cNvSpPr/>
            <p:nvPr/>
          </p:nvSpPr>
          <p:spPr>
            <a:xfrm>
              <a:off x="7223100" y="4772475"/>
              <a:ext cx="28325" cy="85850"/>
            </a:xfrm>
            <a:custGeom>
              <a:avLst/>
              <a:gdLst/>
              <a:ahLst/>
              <a:cxnLst/>
              <a:rect l="l" t="t" r="r" b="b"/>
              <a:pathLst>
                <a:path w="1133" h="3434" extrusionOk="0">
                  <a:moveTo>
                    <a:pt x="1" y="0"/>
                  </a:moveTo>
                  <a:lnTo>
                    <a:pt x="64" y="139"/>
                  </a:lnTo>
                  <a:cubicBezTo>
                    <a:pt x="101" y="227"/>
                    <a:pt x="164" y="352"/>
                    <a:pt x="215" y="491"/>
                  </a:cubicBezTo>
                  <a:cubicBezTo>
                    <a:pt x="277" y="642"/>
                    <a:pt x="353" y="818"/>
                    <a:pt x="441" y="1006"/>
                  </a:cubicBezTo>
                  <a:cubicBezTo>
                    <a:pt x="516" y="1195"/>
                    <a:pt x="592" y="1409"/>
                    <a:pt x="655" y="1622"/>
                  </a:cubicBezTo>
                  <a:cubicBezTo>
                    <a:pt x="730" y="1849"/>
                    <a:pt x="806" y="2062"/>
                    <a:pt x="856" y="2276"/>
                  </a:cubicBezTo>
                  <a:cubicBezTo>
                    <a:pt x="919" y="2477"/>
                    <a:pt x="969" y="2679"/>
                    <a:pt x="1007" y="2855"/>
                  </a:cubicBezTo>
                  <a:cubicBezTo>
                    <a:pt x="1044" y="3031"/>
                    <a:pt x="1070" y="3169"/>
                    <a:pt x="1095" y="3270"/>
                  </a:cubicBezTo>
                  <a:lnTo>
                    <a:pt x="1132" y="3433"/>
                  </a:lnTo>
                  <a:lnTo>
                    <a:pt x="1107" y="3257"/>
                  </a:lnTo>
                  <a:cubicBezTo>
                    <a:pt x="1095" y="3156"/>
                    <a:pt x="1082" y="3006"/>
                    <a:pt x="1057" y="2830"/>
                  </a:cubicBezTo>
                  <a:cubicBezTo>
                    <a:pt x="1032" y="2653"/>
                    <a:pt x="994" y="2440"/>
                    <a:pt x="931" y="2226"/>
                  </a:cubicBezTo>
                  <a:cubicBezTo>
                    <a:pt x="881" y="2000"/>
                    <a:pt x="818" y="1786"/>
                    <a:pt x="743" y="1559"/>
                  </a:cubicBezTo>
                  <a:cubicBezTo>
                    <a:pt x="680" y="1333"/>
                    <a:pt x="592" y="1132"/>
                    <a:pt x="504" y="943"/>
                  </a:cubicBezTo>
                  <a:cubicBezTo>
                    <a:pt x="428" y="742"/>
                    <a:pt x="340" y="579"/>
                    <a:pt x="265" y="440"/>
                  </a:cubicBezTo>
                  <a:cubicBezTo>
                    <a:pt x="189" y="302"/>
                    <a:pt x="126" y="189"/>
                    <a:pt x="76" y="113"/>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9892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281"/>
        <p:cNvGrpSpPr/>
        <p:nvPr/>
      </p:nvGrpSpPr>
      <p:grpSpPr>
        <a:xfrm>
          <a:off x="0" y="0"/>
          <a:ext cx="0" cy="0"/>
          <a:chOff x="0" y="0"/>
          <a:chExt cx="0" cy="0"/>
        </a:xfrm>
      </p:grpSpPr>
      <p:pic>
        <p:nvPicPr>
          <p:cNvPr id="3282" name="Google Shape;3282;p22"/>
          <p:cNvPicPr preferRelativeResize="0"/>
          <p:nvPr/>
        </p:nvPicPr>
        <p:blipFill>
          <a:blip r:embed="rId2">
            <a:alphaModFix amt="24000"/>
          </a:blip>
          <a:stretch>
            <a:fillRect/>
          </a:stretch>
        </p:blipFill>
        <p:spPr>
          <a:xfrm>
            <a:off x="-33" y="-5199"/>
            <a:ext cx="12192004" cy="6858001"/>
          </a:xfrm>
          <a:prstGeom prst="rect">
            <a:avLst/>
          </a:prstGeom>
          <a:noFill/>
          <a:ln>
            <a:noFill/>
          </a:ln>
        </p:spPr>
      </p:pic>
      <p:pic>
        <p:nvPicPr>
          <p:cNvPr id="3283" name="Google Shape;3283;p22"/>
          <p:cNvPicPr preferRelativeResize="0"/>
          <p:nvPr/>
        </p:nvPicPr>
        <p:blipFill>
          <a:blip r:embed="rId2">
            <a:alphaModFix amt="24000"/>
          </a:blip>
          <a:stretch>
            <a:fillRect/>
          </a:stretch>
        </p:blipFill>
        <p:spPr>
          <a:xfrm>
            <a:off x="-33" y="-5199"/>
            <a:ext cx="12192004" cy="6858001"/>
          </a:xfrm>
          <a:prstGeom prst="rect">
            <a:avLst/>
          </a:prstGeom>
          <a:noFill/>
          <a:ln>
            <a:noFill/>
          </a:ln>
        </p:spPr>
      </p:pic>
      <p:sp>
        <p:nvSpPr>
          <p:cNvPr id="3284" name="Google Shape;3284;p22"/>
          <p:cNvSpPr txBox="1">
            <a:spLocks noGrp="1"/>
          </p:cNvSpPr>
          <p:nvPr>
            <p:ph type="title"/>
          </p:nvPr>
        </p:nvSpPr>
        <p:spPr>
          <a:xfrm>
            <a:off x="945400" y="720367"/>
            <a:ext cx="1030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3285" name="Google Shape;3285;p22"/>
          <p:cNvGrpSpPr/>
          <p:nvPr/>
        </p:nvGrpSpPr>
        <p:grpSpPr>
          <a:xfrm>
            <a:off x="493817" y="6198501"/>
            <a:ext cx="11218728" cy="264900"/>
            <a:chOff x="370363" y="4648875"/>
            <a:chExt cx="8414046" cy="198675"/>
          </a:xfrm>
        </p:grpSpPr>
        <p:sp>
          <p:nvSpPr>
            <p:cNvPr id="3286" name="Google Shape;3286;p22"/>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22"/>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88" name="Google Shape;3288;p22"/>
            <p:cNvGrpSpPr/>
            <p:nvPr/>
          </p:nvGrpSpPr>
          <p:grpSpPr>
            <a:xfrm>
              <a:off x="504825" y="4648875"/>
              <a:ext cx="8122726" cy="198675"/>
              <a:chOff x="504825" y="298750"/>
              <a:chExt cx="8122726" cy="198675"/>
            </a:xfrm>
          </p:grpSpPr>
          <p:grpSp>
            <p:nvGrpSpPr>
              <p:cNvPr id="3289" name="Google Shape;3289;p22"/>
              <p:cNvGrpSpPr/>
              <p:nvPr/>
            </p:nvGrpSpPr>
            <p:grpSpPr>
              <a:xfrm>
                <a:off x="504825" y="298750"/>
                <a:ext cx="8122726" cy="198675"/>
                <a:chOff x="9017419" y="539512"/>
                <a:chExt cx="5210550" cy="198675"/>
              </a:xfrm>
            </p:grpSpPr>
            <p:sp>
              <p:nvSpPr>
                <p:cNvPr id="3290" name="Google Shape;3290;p22"/>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2"/>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2"/>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2"/>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2"/>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2"/>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2"/>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2"/>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2"/>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2"/>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2"/>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2"/>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2"/>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2"/>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2"/>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2"/>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2"/>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2"/>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2"/>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2"/>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2"/>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2"/>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2"/>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2"/>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2"/>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2"/>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2"/>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2"/>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22"/>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22"/>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2"/>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22"/>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2"/>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22"/>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22"/>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2"/>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2"/>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2"/>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2"/>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2"/>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2"/>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2"/>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2"/>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2"/>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2"/>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2"/>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2"/>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2"/>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2"/>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2"/>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2"/>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2"/>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2"/>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2"/>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2"/>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2"/>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2"/>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2"/>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2"/>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2"/>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2"/>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2"/>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2"/>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3" name="Google Shape;3353;p22"/>
              <p:cNvGrpSpPr/>
              <p:nvPr/>
            </p:nvGrpSpPr>
            <p:grpSpPr>
              <a:xfrm>
                <a:off x="569351" y="371931"/>
                <a:ext cx="831096" cy="73279"/>
                <a:chOff x="9740085" y="612693"/>
                <a:chExt cx="533129" cy="73279"/>
              </a:xfrm>
            </p:grpSpPr>
            <p:sp>
              <p:nvSpPr>
                <p:cNvPr id="3354" name="Google Shape;3354;p22"/>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2"/>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2"/>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2"/>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2"/>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2"/>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2"/>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2"/>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2" name="Google Shape;3362;p22"/>
              <p:cNvGrpSpPr/>
              <p:nvPr/>
            </p:nvGrpSpPr>
            <p:grpSpPr>
              <a:xfrm>
                <a:off x="7658325" y="371931"/>
                <a:ext cx="945022" cy="73279"/>
                <a:chOff x="13000570" y="612693"/>
                <a:chExt cx="606211" cy="73279"/>
              </a:xfrm>
            </p:grpSpPr>
            <p:sp>
              <p:nvSpPr>
                <p:cNvPr id="3363" name="Google Shape;3363;p22"/>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2"/>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2"/>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2"/>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2"/>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2"/>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22"/>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22"/>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2"/>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372" name="Google Shape;3372;p22"/>
          <p:cNvGrpSpPr/>
          <p:nvPr/>
        </p:nvGrpSpPr>
        <p:grpSpPr>
          <a:xfrm>
            <a:off x="495665" y="394601"/>
            <a:ext cx="4199556" cy="264900"/>
            <a:chOff x="371748" y="295950"/>
            <a:chExt cx="3149667" cy="198675"/>
          </a:xfrm>
        </p:grpSpPr>
        <p:sp>
          <p:nvSpPr>
            <p:cNvPr id="3373" name="Google Shape;3373;p22"/>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74" name="Google Shape;3374;p22"/>
            <p:cNvGrpSpPr/>
            <p:nvPr/>
          </p:nvGrpSpPr>
          <p:grpSpPr>
            <a:xfrm>
              <a:off x="504825" y="295950"/>
              <a:ext cx="3016590" cy="198675"/>
              <a:chOff x="504825" y="295950"/>
              <a:chExt cx="3016590" cy="198675"/>
            </a:xfrm>
          </p:grpSpPr>
          <p:sp>
            <p:nvSpPr>
              <p:cNvPr id="3375" name="Google Shape;3375;p22"/>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2"/>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2"/>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2"/>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2"/>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2"/>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2"/>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2"/>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2"/>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2"/>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2"/>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2"/>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2"/>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2"/>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2"/>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2"/>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2"/>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2"/>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2"/>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2"/>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2"/>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2"/>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2"/>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2"/>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2"/>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2"/>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2"/>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2"/>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2"/>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2"/>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05" name="Google Shape;3405;p22"/>
          <p:cNvGrpSpPr/>
          <p:nvPr/>
        </p:nvGrpSpPr>
        <p:grpSpPr>
          <a:xfrm>
            <a:off x="7506065" y="394601"/>
            <a:ext cx="4199556" cy="264900"/>
            <a:chOff x="5629548" y="295950"/>
            <a:chExt cx="3149667" cy="198675"/>
          </a:xfrm>
        </p:grpSpPr>
        <p:sp>
          <p:nvSpPr>
            <p:cNvPr id="3406" name="Google Shape;3406;p22"/>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7" name="Google Shape;3407;p22"/>
            <p:cNvGrpSpPr/>
            <p:nvPr/>
          </p:nvGrpSpPr>
          <p:grpSpPr>
            <a:xfrm>
              <a:off x="5629548" y="295950"/>
              <a:ext cx="3016590" cy="198675"/>
              <a:chOff x="504825" y="295950"/>
              <a:chExt cx="3016590" cy="198675"/>
            </a:xfrm>
          </p:grpSpPr>
          <p:sp>
            <p:nvSpPr>
              <p:cNvPr id="3408" name="Google Shape;3408;p22"/>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2"/>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2"/>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2"/>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2"/>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2"/>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2"/>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22"/>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22"/>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2"/>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2"/>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2"/>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2"/>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2"/>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2"/>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2"/>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2"/>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2"/>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22"/>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22"/>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22"/>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22"/>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22"/>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22"/>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22"/>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2"/>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22"/>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22"/>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22"/>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2"/>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38" name="Google Shape;3438;p22"/>
          <p:cNvGrpSpPr/>
          <p:nvPr/>
        </p:nvGrpSpPr>
        <p:grpSpPr>
          <a:xfrm rot="-485498">
            <a:off x="5104496" y="177719"/>
            <a:ext cx="1994128" cy="635160"/>
            <a:chOff x="4440625" y="1955050"/>
            <a:chExt cx="825550" cy="262950"/>
          </a:xfrm>
        </p:grpSpPr>
        <p:sp>
          <p:nvSpPr>
            <p:cNvPr id="3439" name="Google Shape;3439;p22"/>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2"/>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2"/>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2"/>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2"/>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2"/>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2"/>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2"/>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2"/>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2"/>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2"/>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2"/>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2"/>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2"/>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2"/>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54" name="Google Shape;3454;p22"/>
          <p:cNvSpPr txBox="1">
            <a:spLocks noGrp="1"/>
          </p:cNvSpPr>
          <p:nvPr>
            <p:ph type="body" idx="1"/>
          </p:nvPr>
        </p:nvSpPr>
        <p:spPr>
          <a:xfrm>
            <a:off x="950967" y="1828733"/>
            <a:ext cx="10301200" cy="1571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97787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455"/>
        <p:cNvGrpSpPr/>
        <p:nvPr/>
      </p:nvGrpSpPr>
      <p:grpSpPr>
        <a:xfrm>
          <a:off x="0" y="0"/>
          <a:ext cx="0" cy="0"/>
          <a:chOff x="0" y="0"/>
          <a:chExt cx="0" cy="0"/>
        </a:xfrm>
      </p:grpSpPr>
      <p:pic>
        <p:nvPicPr>
          <p:cNvPr id="3456" name="Google Shape;3456;p23"/>
          <p:cNvPicPr preferRelativeResize="0"/>
          <p:nvPr/>
        </p:nvPicPr>
        <p:blipFill>
          <a:blip r:embed="rId2">
            <a:alphaModFix amt="24000"/>
          </a:blip>
          <a:stretch>
            <a:fillRect/>
          </a:stretch>
        </p:blipFill>
        <p:spPr>
          <a:xfrm>
            <a:off x="-33" y="-5199"/>
            <a:ext cx="12192004" cy="6858001"/>
          </a:xfrm>
          <a:prstGeom prst="rect">
            <a:avLst/>
          </a:prstGeom>
          <a:noFill/>
          <a:ln>
            <a:noFill/>
          </a:ln>
        </p:spPr>
      </p:pic>
      <p:sp>
        <p:nvSpPr>
          <p:cNvPr id="3457" name="Google Shape;3457;p23"/>
          <p:cNvSpPr txBox="1">
            <a:spLocks noGrp="1"/>
          </p:cNvSpPr>
          <p:nvPr>
            <p:ph type="title"/>
          </p:nvPr>
        </p:nvSpPr>
        <p:spPr>
          <a:xfrm>
            <a:off x="950967" y="720367"/>
            <a:ext cx="10301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458" name="Google Shape;3458;p23"/>
          <p:cNvSpPr txBox="1">
            <a:spLocks noGrp="1"/>
          </p:cNvSpPr>
          <p:nvPr>
            <p:ph type="body" idx="1"/>
          </p:nvPr>
        </p:nvSpPr>
        <p:spPr>
          <a:xfrm>
            <a:off x="6088800" y="2463911"/>
            <a:ext cx="5145200" cy="3576800"/>
          </a:xfrm>
          <a:prstGeom prst="rect">
            <a:avLst/>
          </a:prstGeom>
        </p:spPr>
        <p:txBody>
          <a:bodyPr spcFirstLastPara="1" wrap="square" lIns="91425" tIns="91425" rIns="91425" bIns="91425" anchor="b" anchorCtr="0">
            <a:noAutofit/>
          </a:bodyPr>
          <a:lstStyle>
            <a:lvl1pPr marL="609585" lvl="0" indent="-423323" rtl="0">
              <a:lnSpc>
                <a:spcPct val="100000"/>
              </a:lnSpc>
              <a:spcBef>
                <a:spcPts val="0"/>
              </a:spcBef>
              <a:spcAft>
                <a:spcPts val="0"/>
              </a:spcAft>
              <a:buClr>
                <a:schemeClr val="accent2"/>
              </a:buClr>
              <a:buSzPts val="1400"/>
              <a:buChar char="◈"/>
              <a:defRPr sz="1867"/>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n-US"/>
              <a:t>Click to edit Master text styles</a:t>
            </a:r>
          </a:p>
        </p:txBody>
      </p:sp>
      <p:sp>
        <p:nvSpPr>
          <p:cNvPr id="3459" name="Google Shape;3459;p23"/>
          <p:cNvSpPr txBox="1">
            <a:spLocks noGrp="1"/>
          </p:cNvSpPr>
          <p:nvPr>
            <p:ph type="body" idx="2"/>
          </p:nvPr>
        </p:nvSpPr>
        <p:spPr>
          <a:xfrm>
            <a:off x="958000" y="2463800"/>
            <a:ext cx="5120000" cy="3576800"/>
          </a:xfrm>
          <a:prstGeom prst="rect">
            <a:avLst/>
          </a:prstGeom>
        </p:spPr>
        <p:txBody>
          <a:bodyPr spcFirstLastPara="1" wrap="square" lIns="91425" tIns="91425" rIns="91425" bIns="91425" anchor="b" anchorCtr="0">
            <a:noAutofit/>
          </a:bodyPr>
          <a:lstStyle>
            <a:lvl1pPr marL="609585" lvl="0" indent="-423323" rtl="0">
              <a:lnSpc>
                <a:spcPct val="100000"/>
              </a:lnSpc>
              <a:spcBef>
                <a:spcPts val="0"/>
              </a:spcBef>
              <a:spcAft>
                <a:spcPts val="0"/>
              </a:spcAft>
              <a:buClr>
                <a:schemeClr val="accent2"/>
              </a:buClr>
              <a:buSzPts val="1400"/>
              <a:buChar char="◈"/>
              <a:defRPr sz="1867"/>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n-US"/>
              <a:t>Click to edit Master text styles</a:t>
            </a:r>
          </a:p>
        </p:txBody>
      </p:sp>
      <p:grpSp>
        <p:nvGrpSpPr>
          <p:cNvPr id="3460" name="Google Shape;3460;p23"/>
          <p:cNvGrpSpPr/>
          <p:nvPr/>
        </p:nvGrpSpPr>
        <p:grpSpPr>
          <a:xfrm>
            <a:off x="423807" y="394601"/>
            <a:ext cx="11344387" cy="6023271"/>
            <a:chOff x="317855" y="295950"/>
            <a:chExt cx="8508290" cy="4517453"/>
          </a:xfrm>
        </p:grpSpPr>
        <p:grpSp>
          <p:nvGrpSpPr>
            <p:cNvPr id="3461" name="Google Shape;3461;p23"/>
            <p:cNvGrpSpPr/>
            <p:nvPr/>
          </p:nvGrpSpPr>
          <p:grpSpPr>
            <a:xfrm>
              <a:off x="317855" y="361460"/>
              <a:ext cx="198576" cy="4451943"/>
              <a:chOff x="317855" y="361460"/>
              <a:chExt cx="198576" cy="4451943"/>
            </a:xfrm>
          </p:grpSpPr>
          <p:grpSp>
            <p:nvGrpSpPr>
              <p:cNvPr id="3462" name="Google Shape;3462;p23"/>
              <p:cNvGrpSpPr/>
              <p:nvPr/>
            </p:nvGrpSpPr>
            <p:grpSpPr>
              <a:xfrm>
                <a:off x="317855" y="510392"/>
                <a:ext cx="198576" cy="4114917"/>
                <a:chOff x="9353514" y="751142"/>
                <a:chExt cx="198576" cy="4114917"/>
              </a:xfrm>
            </p:grpSpPr>
            <p:sp>
              <p:nvSpPr>
                <p:cNvPr id="3463" name="Google Shape;3463;p23"/>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3"/>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3"/>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3"/>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3"/>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3"/>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3"/>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3"/>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3"/>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3"/>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3"/>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3"/>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3"/>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3"/>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3"/>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3"/>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3"/>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3"/>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3"/>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3"/>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3"/>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3"/>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3"/>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3"/>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3"/>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3"/>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9" name="Google Shape;3489;p23"/>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0" name="Google Shape;3490;p23"/>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3"/>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23"/>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23"/>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3"/>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3"/>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3"/>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3"/>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3"/>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3"/>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3"/>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3"/>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3"/>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3"/>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3"/>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3"/>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3"/>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3"/>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3"/>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3"/>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3"/>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3"/>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3"/>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3"/>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3"/>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3"/>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3"/>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3"/>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3"/>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9" name="Google Shape;3519;p23"/>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0" name="Google Shape;3520;p23"/>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3"/>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3"/>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3"/>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3"/>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25" name="Google Shape;3525;p23"/>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3"/>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7" name="Google Shape;3527;p23"/>
            <p:cNvGrpSpPr/>
            <p:nvPr/>
          </p:nvGrpSpPr>
          <p:grpSpPr>
            <a:xfrm>
              <a:off x="8627569" y="361460"/>
              <a:ext cx="198576" cy="4451943"/>
              <a:chOff x="8627569" y="361460"/>
              <a:chExt cx="198576" cy="4451943"/>
            </a:xfrm>
          </p:grpSpPr>
          <p:sp>
            <p:nvSpPr>
              <p:cNvPr id="3528" name="Google Shape;3528;p23"/>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29" name="Google Shape;3529;p23"/>
              <p:cNvGrpSpPr/>
              <p:nvPr/>
            </p:nvGrpSpPr>
            <p:grpSpPr>
              <a:xfrm>
                <a:off x="8627569" y="510392"/>
                <a:ext cx="198576" cy="4114917"/>
                <a:chOff x="13700828" y="751142"/>
                <a:chExt cx="198576" cy="4114917"/>
              </a:xfrm>
            </p:grpSpPr>
            <p:sp>
              <p:nvSpPr>
                <p:cNvPr id="3530" name="Google Shape;3530;p23"/>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3"/>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3"/>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3"/>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3"/>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3"/>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3"/>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3"/>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3"/>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3"/>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3"/>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3"/>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3"/>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3"/>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3"/>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3"/>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3"/>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3"/>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3"/>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3"/>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3"/>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3"/>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3"/>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3"/>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3"/>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3"/>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3"/>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3"/>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3"/>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3"/>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3"/>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3"/>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3"/>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3"/>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3"/>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3"/>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3"/>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3"/>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3"/>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3"/>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3"/>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3"/>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3"/>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3"/>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4" name="Google Shape;3574;p23"/>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5" name="Google Shape;3575;p23"/>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3"/>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3"/>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3"/>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3"/>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3"/>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3"/>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3"/>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3"/>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3"/>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3"/>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3"/>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3"/>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3"/>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3"/>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3"/>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3"/>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92" name="Google Shape;3592;p23"/>
              <p:cNvSpPr/>
              <p:nvPr/>
            </p:nvSpPr>
            <p:spPr>
              <a:xfrm>
                <a:off x="8686802"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3" name="Google Shape;3593;p23"/>
            <p:cNvGrpSpPr/>
            <p:nvPr/>
          </p:nvGrpSpPr>
          <p:grpSpPr>
            <a:xfrm>
              <a:off x="504825" y="295950"/>
              <a:ext cx="3016590" cy="198675"/>
              <a:chOff x="504825" y="295950"/>
              <a:chExt cx="3016590" cy="198675"/>
            </a:xfrm>
          </p:grpSpPr>
          <p:sp>
            <p:nvSpPr>
              <p:cNvPr id="3594" name="Google Shape;3594;p23"/>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3"/>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3"/>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3"/>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3"/>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3"/>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3"/>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3"/>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3"/>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3"/>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3"/>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3"/>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3"/>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3"/>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3"/>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3"/>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3"/>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3"/>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3"/>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3"/>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3"/>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3"/>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3"/>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3"/>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3"/>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3"/>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23"/>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23"/>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3"/>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3"/>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4" name="Google Shape;3624;p23"/>
            <p:cNvGrpSpPr/>
            <p:nvPr/>
          </p:nvGrpSpPr>
          <p:grpSpPr>
            <a:xfrm>
              <a:off x="5629548" y="295950"/>
              <a:ext cx="3016590" cy="198675"/>
              <a:chOff x="504825" y="295950"/>
              <a:chExt cx="3016590" cy="198675"/>
            </a:xfrm>
          </p:grpSpPr>
          <p:sp>
            <p:nvSpPr>
              <p:cNvPr id="3625" name="Google Shape;3625;p23"/>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3"/>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3"/>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3"/>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3"/>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3"/>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3"/>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3"/>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3"/>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3"/>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3"/>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3"/>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3"/>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3"/>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3"/>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3"/>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3"/>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3"/>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3"/>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23"/>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23"/>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3"/>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23"/>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3"/>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3"/>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23"/>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23"/>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23"/>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23"/>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4" name="Google Shape;3654;p23"/>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55" name="Google Shape;3655;p23"/>
          <p:cNvGrpSpPr/>
          <p:nvPr/>
        </p:nvGrpSpPr>
        <p:grpSpPr>
          <a:xfrm rot="-5400000">
            <a:off x="10681536" y="5195839"/>
            <a:ext cx="1994088" cy="635147"/>
            <a:chOff x="4440625" y="1955050"/>
            <a:chExt cx="825550" cy="262950"/>
          </a:xfrm>
        </p:grpSpPr>
        <p:sp>
          <p:nvSpPr>
            <p:cNvPr id="3656" name="Google Shape;3656;p23"/>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3"/>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3"/>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3"/>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3"/>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3"/>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3"/>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3"/>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3"/>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3"/>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3"/>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3"/>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23"/>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23"/>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3"/>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1" name="Google Shape;3671;p23"/>
          <p:cNvGrpSpPr/>
          <p:nvPr/>
        </p:nvGrpSpPr>
        <p:grpSpPr>
          <a:xfrm rot="-5400000" flipH="1">
            <a:off x="-180215" y="5416885"/>
            <a:ext cx="1511108" cy="765324"/>
            <a:chOff x="6893875" y="2013700"/>
            <a:chExt cx="396325" cy="200725"/>
          </a:xfrm>
        </p:grpSpPr>
        <p:sp>
          <p:nvSpPr>
            <p:cNvPr id="3672" name="Google Shape;3672;p23"/>
            <p:cNvSpPr/>
            <p:nvPr/>
          </p:nvSpPr>
          <p:spPr>
            <a:xfrm>
              <a:off x="6893875" y="2013700"/>
              <a:ext cx="396325" cy="200725"/>
            </a:xfrm>
            <a:custGeom>
              <a:avLst/>
              <a:gdLst/>
              <a:ahLst/>
              <a:cxnLst/>
              <a:rect l="l" t="t" r="r" b="b"/>
              <a:pathLst>
                <a:path w="15853" h="8029" extrusionOk="0">
                  <a:moveTo>
                    <a:pt x="8928" y="0"/>
                  </a:moveTo>
                  <a:cubicBezTo>
                    <a:pt x="8909" y="0"/>
                    <a:pt x="8890" y="0"/>
                    <a:pt x="8872" y="1"/>
                  </a:cubicBezTo>
                  <a:cubicBezTo>
                    <a:pt x="8490" y="8"/>
                    <a:pt x="8117" y="54"/>
                    <a:pt x="7744" y="123"/>
                  </a:cubicBezTo>
                  <a:lnTo>
                    <a:pt x="7385" y="184"/>
                  </a:lnTo>
                  <a:lnTo>
                    <a:pt x="7340" y="191"/>
                  </a:lnTo>
                  <a:cubicBezTo>
                    <a:pt x="7210" y="153"/>
                    <a:pt x="7081" y="130"/>
                    <a:pt x="6943" y="130"/>
                  </a:cubicBezTo>
                  <a:cubicBezTo>
                    <a:pt x="6898" y="130"/>
                    <a:pt x="6852" y="138"/>
                    <a:pt x="6814" y="138"/>
                  </a:cubicBezTo>
                  <a:lnTo>
                    <a:pt x="6753" y="153"/>
                  </a:lnTo>
                  <a:lnTo>
                    <a:pt x="6738" y="153"/>
                  </a:lnTo>
                  <a:cubicBezTo>
                    <a:pt x="6707" y="153"/>
                    <a:pt x="6677" y="161"/>
                    <a:pt x="6654" y="168"/>
                  </a:cubicBezTo>
                  <a:cubicBezTo>
                    <a:pt x="5960" y="351"/>
                    <a:pt x="5427" y="664"/>
                    <a:pt x="4954" y="953"/>
                  </a:cubicBezTo>
                  <a:lnTo>
                    <a:pt x="4947" y="953"/>
                  </a:lnTo>
                  <a:cubicBezTo>
                    <a:pt x="4604" y="1159"/>
                    <a:pt x="4306" y="1342"/>
                    <a:pt x="3994" y="1434"/>
                  </a:cubicBezTo>
                  <a:lnTo>
                    <a:pt x="3841" y="1487"/>
                  </a:lnTo>
                  <a:cubicBezTo>
                    <a:pt x="3659" y="1540"/>
                    <a:pt x="3498" y="1655"/>
                    <a:pt x="3384" y="1807"/>
                  </a:cubicBezTo>
                  <a:cubicBezTo>
                    <a:pt x="2957" y="1982"/>
                    <a:pt x="1121" y="2843"/>
                    <a:pt x="130" y="4795"/>
                  </a:cubicBezTo>
                  <a:cubicBezTo>
                    <a:pt x="38" y="4970"/>
                    <a:pt x="0" y="5176"/>
                    <a:pt x="23" y="5374"/>
                  </a:cubicBezTo>
                  <a:cubicBezTo>
                    <a:pt x="92" y="5999"/>
                    <a:pt x="663" y="6311"/>
                    <a:pt x="1197" y="6555"/>
                  </a:cubicBezTo>
                  <a:cubicBezTo>
                    <a:pt x="1540" y="6715"/>
                    <a:pt x="1890" y="6845"/>
                    <a:pt x="2256" y="6951"/>
                  </a:cubicBezTo>
                  <a:cubicBezTo>
                    <a:pt x="2355" y="7332"/>
                    <a:pt x="2691" y="7622"/>
                    <a:pt x="3087" y="7660"/>
                  </a:cubicBezTo>
                  <a:lnTo>
                    <a:pt x="3377" y="7683"/>
                  </a:lnTo>
                  <a:cubicBezTo>
                    <a:pt x="3552" y="7698"/>
                    <a:pt x="3727" y="7706"/>
                    <a:pt x="3895" y="7706"/>
                  </a:cubicBezTo>
                  <a:cubicBezTo>
                    <a:pt x="3986" y="7706"/>
                    <a:pt x="4078" y="7706"/>
                    <a:pt x="4162" y="7698"/>
                  </a:cubicBezTo>
                  <a:cubicBezTo>
                    <a:pt x="4337" y="7851"/>
                    <a:pt x="4558" y="7935"/>
                    <a:pt x="4794" y="7942"/>
                  </a:cubicBezTo>
                  <a:lnTo>
                    <a:pt x="4863" y="7942"/>
                  </a:lnTo>
                  <a:lnTo>
                    <a:pt x="5107" y="7957"/>
                  </a:lnTo>
                  <a:cubicBezTo>
                    <a:pt x="5450" y="7988"/>
                    <a:pt x="5922" y="8026"/>
                    <a:pt x="6456" y="8026"/>
                  </a:cubicBezTo>
                  <a:cubicBezTo>
                    <a:pt x="6510" y="8027"/>
                    <a:pt x="6564" y="8028"/>
                    <a:pt x="6619" y="8028"/>
                  </a:cubicBezTo>
                  <a:cubicBezTo>
                    <a:pt x="7160" y="8028"/>
                    <a:pt x="7705" y="7959"/>
                    <a:pt x="8231" y="7828"/>
                  </a:cubicBezTo>
                  <a:cubicBezTo>
                    <a:pt x="8361" y="7884"/>
                    <a:pt x="8504" y="7916"/>
                    <a:pt x="8647" y="7916"/>
                  </a:cubicBezTo>
                  <a:cubicBezTo>
                    <a:pt x="8696" y="7916"/>
                    <a:pt x="8746" y="7912"/>
                    <a:pt x="8795" y="7904"/>
                  </a:cubicBezTo>
                  <a:lnTo>
                    <a:pt x="9070" y="7858"/>
                  </a:lnTo>
                  <a:cubicBezTo>
                    <a:pt x="10739" y="7576"/>
                    <a:pt x="11409" y="6723"/>
                    <a:pt x="11752" y="5862"/>
                  </a:cubicBezTo>
                  <a:cubicBezTo>
                    <a:pt x="11912" y="5846"/>
                    <a:pt x="12065" y="5793"/>
                    <a:pt x="12194" y="5701"/>
                  </a:cubicBezTo>
                  <a:cubicBezTo>
                    <a:pt x="12469" y="5511"/>
                    <a:pt x="12682" y="5244"/>
                    <a:pt x="12812" y="4932"/>
                  </a:cubicBezTo>
                  <a:cubicBezTo>
                    <a:pt x="12850" y="4810"/>
                    <a:pt x="12888" y="4695"/>
                    <a:pt x="12903" y="4566"/>
                  </a:cubicBezTo>
                  <a:cubicBezTo>
                    <a:pt x="12987" y="4581"/>
                    <a:pt x="13063" y="4581"/>
                    <a:pt x="13147" y="4589"/>
                  </a:cubicBezTo>
                  <a:cubicBezTo>
                    <a:pt x="13292" y="4589"/>
                    <a:pt x="13444" y="4566"/>
                    <a:pt x="13582" y="4520"/>
                  </a:cubicBezTo>
                  <a:cubicBezTo>
                    <a:pt x="14100" y="4383"/>
                    <a:pt x="14443" y="3903"/>
                    <a:pt x="14405" y="3369"/>
                  </a:cubicBezTo>
                  <a:lnTo>
                    <a:pt x="14405" y="3369"/>
                  </a:lnTo>
                  <a:lnTo>
                    <a:pt x="14481" y="3392"/>
                  </a:lnTo>
                  <a:lnTo>
                    <a:pt x="14511" y="3400"/>
                  </a:lnTo>
                  <a:cubicBezTo>
                    <a:pt x="14594" y="3422"/>
                    <a:pt x="14677" y="3432"/>
                    <a:pt x="14759" y="3432"/>
                  </a:cubicBezTo>
                  <a:cubicBezTo>
                    <a:pt x="15130" y="3432"/>
                    <a:pt x="15474" y="3215"/>
                    <a:pt x="15624" y="2859"/>
                  </a:cubicBezTo>
                  <a:lnTo>
                    <a:pt x="15639" y="2828"/>
                  </a:lnTo>
                  <a:cubicBezTo>
                    <a:pt x="15853" y="2348"/>
                    <a:pt x="15632" y="1784"/>
                    <a:pt x="15152" y="1571"/>
                  </a:cubicBezTo>
                  <a:lnTo>
                    <a:pt x="15136" y="1563"/>
                  </a:lnTo>
                  <a:cubicBezTo>
                    <a:pt x="14763" y="1411"/>
                    <a:pt x="14359" y="1319"/>
                    <a:pt x="13955" y="1281"/>
                  </a:cubicBezTo>
                  <a:cubicBezTo>
                    <a:pt x="13932" y="892"/>
                    <a:pt x="13719" y="534"/>
                    <a:pt x="13383" y="336"/>
                  </a:cubicBezTo>
                  <a:cubicBezTo>
                    <a:pt x="13178" y="206"/>
                    <a:pt x="12949" y="146"/>
                    <a:pt x="12705" y="146"/>
                  </a:cubicBezTo>
                  <a:cubicBezTo>
                    <a:pt x="12499" y="146"/>
                    <a:pt x="12301" y="184"/>
                    <a:pt x="12118" y="267"/>
                  </a:cubicBezTo>
                  <a:cubicBezTo>
                    <a:pt x="11882" y="374"/>
                    <a:pt x="11676" y="542"/>
                    <a:pt x="11524" y="748"/>
                  </a:cubicBezTo>
                  <a:cubicBezTo>
                    <a:pt x="11470" y="694"/>
                    <a:pt x="11417" y="649"/>
                    <a:pt x="11356" y="603"/>
                  </a:cubicBezTo>
                  <a:cubicBezTo>
                    <a:pt x="11211" y="481"/>
                    <a:pt x="11051" y="382"/>
                    <a:pt x="10884" y="306"/>
                  </a:cubicBezTo>
                  <a:cubicBezTo>
                    <a:pt x="10663" y="199"/>
                    <a:pt x="10419" y="146"/>
                    <a:pt x="10175" y="146"/>
                  </a:cubicBezTo>
                  <a:lnTo>
                    <a:pt x="10061" y="146"/>
                  </a:lnTo>
                  <a:cubicBezTo>
                    <a:pt x="9992" y="146"/>
                    <a:pt x="9923" y="161"/>
                    <a:pt x="9862" y="176"/>
                  </a:cubicBezTo>
                  <a:cubicBezTo>
                    <a:pt x="9560" y="61"/>
                    <a:pt x="9244" y="0"/>
                    <a:pt x="8928"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3"/>
            <p:cNvSpPr/>
            <p:nvPr/>
          </p:nvSpPr>
          <p:spPr>
            <a:xfrm>
              <a:off x="7120800" y="2080775"/>
              <a:ext cx="62125" cy="101950"/>
            </a:xfrm>
            <a:custGeom>
              <a:avLst/>
              <a:gdLst/>
              <a:ahLst/>
              <a:cxnLst/>
              <a:rect l="l" t="t" r="r" b="b"/>
              <a:pathLst>
                <a:path w="2485" h="4078" extrusionOk="0">
                  <a:moveTo>
                    <a:pt x="2454" y="0"/>
                  </a:moveTo>
                  <a:lnTo>
                    <a:pt x="2332" y="39"/>
                  </a:lnTo>
                  <a:cubicBezTo>
                    <a:pt x="1951" y="427"/>
                    <a:pt x="1852" y="915"/>
                    <a:pt x="1769" y="1388"/>
                  </a:cubicBezTo>
                  <a:cubicBezTo>
                    <a:pt x="1738" y="1654"/>
                    <a:pt x="1669" y="1913"/>
                    <a:pt x="1578" y="2165"/>
                  </a:cubicBezTo>
                  <a:cubicBezTo>
                    <a:pt x="1433" y="2561"/>
                    <a:pt x="1220" y="2927"/>
                    <a:pt x="953" y="3247"/>
                  </a:cubicBezTo>
                  <a:cubicBezTo>
                    <a:pt x="755" y="3461"/>
                    <a:pt x="534" y="3659"/>
                    <a:pt x="298" y="3826"/>
                  </a:cubicBezTo>
                  <a:lnTo>
                    <a:pt x="160" y="3941"/>
                  </a:lnTo>
                  <a:lnTo>
                    <a:pt x="122" y="3971"/>
                  </a:lnTo>
                  <a:lnTo>
                    <a:pt x="115" y="3971"/>
                  </a:lnTo>
                  <a:cubicBezTo>
                    <a:pt x="77" y="4009"/>
                    <a:pt x="38" y="4047"/>
                    <a:pt x="0" y="4078"/>
                  </a:cubicBezTo>
                  <a:cubicBezTo>
                    <a:pt x="1448" y="3765"/>
                    <a:pt x="1685" y="2881"/>
                    <a:pt x="1929" y="1944"/>
                  </a:cubicBezTo>
                  <a:lnTo>
                    <a:pt x="1936" y="1929"/>
                  </a:lnTo>
                  <a:cubicBezTo>
                    <a:pt x="1967" y="1799"/>
                    <a:pt x="1997" y="1677"/>
                    <a:pt x="2028" y="1548"/>
                  </a:cubicBezTo>
                  <a:cubicBezTo>
                    <a:pt x="2111" y="1151"/>
                    <a:pt x="2226" y="770"/>
                    <a:pt x="2386" y="404"/>
                  </a:cubicBezTo>
                  <a:cubicBezTo>
                    <a:pt x="2401" y="366"/>
                    <a:pt x="2416" y="336"/>
                    <a:pt x="2432" y="298"/>
                  </a:cubicBezTo>
                  <a:cubicBezTo>
                    <a:pt x="2477" y="206"/>
                    <a:pt x="2485" y="10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3"/>
            <p:cNvSpPr/>
            <p:nvPr/>
          </p:nvSpPr>
          <p:spPr>
            <a:xfrm>
              <a:off x="7133950" y="2082875"/>
              <a:ext cx="42125" cy="87100"/>
            </a:xfrm>
            <a:custGeom>
              <a:avLst/>
              <a:gdLst/>
              <a:ahLst/>
              <a:cxnLst/>
              <a:rect l="l" t="t" r="r" b="b"/>
              <a:pathLst>
                <a:path w="1685" h="3484" extrusionOk="0">
                  <a:moveTo>
                    <a:pt x="1685" y="0"/>
                  </a:moveTo>
                  <a:cubicBezTo>
                    <a:pt x="1547" y="38"/>
                    <a:pt x="1418" y="84"/>
                    <a:pt x="1288" y="130"/>
                  </a:cubicBezTo>
                  <a:cubicBezTo>
                    <a:pt x="1128" y="320"/>
                    <a:pt x="1075" y="549"/>
                    <a:pt x="1021" y="770"/>
                  </a:cubicBezTo>
                  <a:lnTo>
                    <a:pt x="1006" y="854"/>
                  </a:lnTo>
                  <a:cubicBezTo>
                    <a:pt x="983" y="953"/>
                    <a:pt x="961" y="1060"/>
                    <a:pt x="938" y="1159"/>
                  </a:cubicBezTo>
                  <a:cubicBezTo>
                    <a:pt x="892" y="1395"/>
                    <a:pt x="839" y="1624"/>
                    <a:pt x="762" y="1852"/>
                  </a:cubicBezTo>
                  <a:cubicBezTo>
                    <a:pt x="732" y="1944"/>
                    <a:pt x="701" y="2035"/>
                    <a:pt x="671" y="2127"/>
                  </a:cubicBezTo>
                  <a:cubicBezTo>
                    <a:pt x="518" y="2592"/>
                    <a:pt x="358" y="3072"/>
                    <a:pt x="0" y="3483"/>
                  </a:cubicBezTo>
                  <a:cubicBezTo>
                    <a:pt x="130" y="3377"/>
                    <a:pt x="252" y="3262"/>
                    <a:pt x="358" y="3140"/>
                  </a:cubicBezTo>
                  <a:cubicBezTo>
                    <a:pt x="625" y="2820"/>
                    <a:pt x="839" y="2454"/>
                    <a:pt x="991" y="2073"/>
                  </a:cubicBezTo>
                  <a:cubicBezTo>
                    <a:pt x="1075" y="1814"/>
                    <a:pt x="1143" y="1555"/>
                    <a:pt x="1182" y="1296"/>
                  </a:cubicBezTo>
                  <a:cubicBezTo>
                    <a:pt x="1258" y="846"/>
                    <a:pt x="1342" y="381"/>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3"/>
            <p:cNvSpPr/>
            <p:nvPr/>
          </p:nvSpPr>
          <p:spPr>
            <a:xfrm>
              <a:off x="6990650" y="2119075"/>
              <a:ext cx="75475" cy="58900"/>
            </a:xfrm>
            <a:custGeom>
              <a:avLst/>
              <a:gdLst/>
              <a:ahLst/>
              <a:cxnLst/>
              <a:rect l="l" t="t" r="r" b="b"/>
              <a:pathLst>
                <a:path w="3019" h="2356" extrusionOk="0">
                  <a:moveTo>
                    <a:pt x="3019" y="0"/>
                  </a:moveTo>
                  <a:cubicBezTo>
                    <a:pt x="2752" y="69"/>
                    <a:pt x="2486" y="138"/>
                    <a:pt x="2219" y="206"/>
                  </a:cubicBezTo>
                  <a:cubicBezTo>
                    <a:pt x="1883" y="389"/>
                    <a:pt x="1594" y="663"/>
                    <a:pt x="1396" y="991"/>
                  </a:cubicBezTo>
                  <a:cubicBezTo>
                    <a:pt x="1281" y="1166"/>
                    <a:pt x="1190" y="1357"/>
                    <a:pt x="1060" y="1532"/>
                  </a:cubicBezTo>
                  <a:cubicBezTo>
                    <a:pt x="999" y="1616"/>
                    <a:pt x="923" y="1692"/>
                    <a:pt x="839" y="1753"/>
                  </a:cubicBezTo>
                  <a:cubicBezTo>
                    <a:pt x="801" y="1784"/>
                    <a:pt x="755" y="1807"/>
                    <a:pt x="710" y="1829"/>
                  </a:cubicBezTo>
                  <a:lnTo>
                    <a:pt x="679" y="1883"/>
                  </a:lnTo>
                  <a:cubicBezTo>
                    <a:pt x="565" y="2050"/>
                    <a:pt x="359" y="2195"/>
                    <a:pt x="1" y="2355"/>
                  </a:cubicBezTo>
                  <a:cubicBezTo>
                    <a:pt x="85" y="2332"/>
                    <a:pt x="176" y="2310"/>
                    <a:pt x="268" y="2287"/>
                  </a:cubicBezTo>
                  <a:cubicBezTo>
                    <a:pt x="390" y="2256"/>
                    <a:pt x="512" y="2226"/>
                    <a:pt x="626" y="2195"/>
                  </a:cubicBezTo>
                  <a:cubicBezTo>
                    <a:pt x="938" y="2096"/>
                    <a:pt x="1220" y="1929"/>
                    <a:pt x="1464" y="1708"/>
                  </a:cubicBezTo>
                  <a:cubicBezTo>
                    <a:pt x="1678" y="1502"/>
                    <a:pt x="1868" y="1265"/>
                    <a:pt x="2028" y="1014"/>
                  </a:cubicBezTo>
                  <a:cubicBezTo>
                    <a:pt x="2219" y="740"/>
                    <a:pt x="2409" y="450"/>
                    <a:pt x="2699" y="221"/>
                  </a:cubicBezTo>
                  <a:cubicBezTo>
                    <a:pt x="2783" y="153"/>
                    <a:pt x="2897" y="77"/>
                    <a:pt x="3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3"/>
            <p:cNvSpPr/>
            <p:nvPr/>
          </p:nvSpPr>
          <p:spPr>
            <a:xfrm>
              <a:off x="6987050" y="2114500"/>
              <a:ext cx="94525" cy="65450"/>
            </a:xfrm>
            <a:custGeom>
              <a:avLst/>
              <a:gdLst/>
              <a:ahLst/>
              <a:cxnLst/>
              <a:rect l="l" t="t" r="r" b="b"/>
              <a:pathLst>
                <a:path w="3781" h="2618" extrusionOk="0">
                  <a:moveTo>
                    <a:pt x="3773" y="0"/>
                  </a:moveTo>
                  <a:lnTo>
                    <a:pt x="3773" y="0"/>
                  </a:lnTo>
                  <a:cubicBezTo>
                    <a:pt x="3605" y="54"/>
                    <a:pt x="3430" y="107"/>
                    <a:pt x="3254" y="153"/>
                  </a:cubicBezTo>
                  <a:cubicBezTo>
                    <a:pt x="3125" y="237"/>
                    <a:pt x="2995" y="328"/>
                    <a:pt x="2866" y="427"/>
                  </a:cubicBezTo>
                  <a:cubicBezTo>
                    <a:pt x="2576" y="648"/>
                    <a:pt x="2386" y="930"/>
                    <a:pt x="2203" y="1205"/>
                  </a:cubicBezTo>
                  <a:cubicBezTo>
                    <a:pt x="2043" y="1464"/>
                    <a:pt x="1845" y="1700"/>
                    <a:pt x="1631" y="1913"/>
                  </a:cubicBezTo>
                  <a:cubicBezTo>
                    <a:pt x="1387" y="2134"/>
                    <a:pt x="1090" y="2302"/>
                    <a:pt x="778" y="2401"/>
                  </a:cubicBezTo>
                  <a:cubicBezTo>
                    <a:pt x="663" y="2439"/>
                    <a:pt x="541" y="2462"/>
                    <a:pt x="419" y="2493"/>
                  </a:cubicBezTo>
                  <a:cubicBezTo>
                    <a:pt x="282" y="2523"/>
                    <a:pt x="137" y="2561"/>
                    <a:pt x="0" y="2615"/>
                  </a:cubicBezTo>
                  <a:cubicBezTo>
                    <a:pt x="57" y="2617"/>
                    <a:pt x="111" y="2618"/>
                    <a:pt x="165" y="2618"/>
                  </a:cubicBezTo>
                  <a:cubicBezTo>
                    <a:pt x="1363" y="2618"/>
                    <a:pt x="1771" y="2057"/>
                    <a:pt x="2165" y="1509"/>
                  </a:cubicBezTo>
                  <a:cubicBezTo>
                    <a:pt x="2271" y="1365"/>
                    <a:pt x="2386" y="1220"/>
                    <a:pt x="2500" y="1083"/>
                  </a:cubicBezTo>
                  <a:lnTo>
                    <a:pt x="2591" y="991"/>
                  </a:lnTo>
                  <a:lnTo>
                    <a:pt x="2607" y="1106"/>
                  </a:lnTo>
                  <a:cubicBezTo>
                    <a:pt x="2675" y="1548"/>
                    <a:pt x="2447" y="1936"/>
                    <a:pt x="2104" y="2256"/>
                  </a:cubicBezTo>
                  <a:cubicBezTo>
                    <a:pt x="2149" y="2218"/>
                    <a:pt x="2195" y="2188"/>
                    <a:pt x="2233" y="2150"/>
                  </a:cubicBezTo>
                  <a:cubicBezTo>
                    <a:pt x="2538" y="1891"/>
                    <a:pt x="2797" y="1586"/>
                    <a:pt x="3003" y="1243"/>
                  </a:cubicBezTo>
                  <a:cubicBezTo>
                    <a:pt x="3232" y="877"/>
                    <a:pt x="3415" y="488"/>
                    <a:pt x="3704" y="160"/>
                  </a:cubicBezTo>
                  <a:cubicBezTo>
                    <a:pt x="3712" y="145"/>
                    <a:pt x="3719" y="130"/>
                    <a:pt x="3735" y="115"/>
                  </a:cubicBezTo>
                  <a:cubicBezTo>
                    <a:pt x="3750" y="84"/>
                    <a:pt x="3780" y="39"/>
                    <a:pt x="3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3"/>
            <p:cNvSpPr/>
            <p:nvPr/>
          </p:nvSpPr>
          <p:spPr>
            <a:xfrm>
              <a:off x="7023425" y="2103075"/>
              <a:ext cx="93400" cy="81000"/>
            </a:xfrm>
            <a:custGeom>
              <a:avLst/>
              <a:gdLst/>
              <a:ahLst/>
              <a:cxnLst/>
              <a:rect l="l" t="t" r="r" b="b"/>
              <a:pathLst>
                <a:path w="3736" h="3240" extrusionOk="0">
                  <a:moveTo>
                    <a:pt x="3735" y="0"/>
                  </a:moveTo>
                  <a:lnTo>
                    <a:pt x="3735" y="0"/>
                  </a:lnTo>
                  <a:cubicBezTo>
                    <a:pt x="3354" y="130"/>
                    <a:pt x="2966" y="259"/>
                    <a:pt x="2577" y="381"/>
                  </a:cubicBezTo>
                  <a:cubicBezTo>
                    <a:pt x="2051" y="800"/>
                    <a:pt x="1845" y="1380"/>
                    <a:pt x="1495" y="1898"/>
                  </a:cubicBezTo>
                  <a:cubicBezTo>
                    <a:pt x="1274" y="2210"/>
                    <a:pt x="1014" y="2492"/>
                    <a:pt x="717" y="2729"/>
                  </a:cubicBezTo>
                  <a:cubicBezTo>
                    <a:pt x="572" y="2851"/>
                    <a:pt x="420" y="2957"/>
                    <a:pt x="268" y="3072"/>
                  </a:cubicBezTo>
                  <a:cubicBezTo>
                    <a:pt x="184" y="3133"/>
                    <a:pt x="92" y="3186"/>
                    <a:pt x="1" y="3239"/>
                  </a:cubicBezTo>
                  <a:cubicBezTo>
                    <a:pt x="24" y="3232"/>
                    <a:pt x="47" y="3224"/>
                    <a:pt x="62" y="3216"/>
                  </a:cubicBezTo>
                  <a:cubicBezTo>
                    <a:pt x="222" y="3171"/>
                    <a:pt x="367" y="3102"/>
                    <a:pt x="511" y="3041"/>
                  </a:cubicBezTo>
                  <a:cubicBezTo>
                    <a:pt x="572" y="3011"/>
                    <a:pt x="641" y="2980"/>
                    <a:pt x="710" y="2950"/>
                  </a:cubicBezTo>
                  <a:cubicBezTo>
                    <a:pt x="1213" y="2744"/>
                    <a:pt x="1533" y="2530"/>
                    <a:pt x="1815" y="2233"/>
                  </a:cubicBezTo>
                  <a:cubicBezTo>
                    <a:pt x="1998" y="2020"/>
                    <a:pt x="2158" y="1791"/>
                    <a:pt x="2287" y="1547"/>
                  </a:cubicBezTo>
                  <a:cubicBezTo>
                    <a:pt x="2363" y="1410"/>
                    <a:pt x="2440" y="1273"/>
                    <a:pt x="2531" y="1151"/>
                  </a:cubicBezTo>
                  <a:cubicBezTo>
                    <a:pt x="2767" y="808"/>
                    <a:pt x="3065" y="511"/>
                    <a:pt x="3400" y="259"/>
                  </a:cubicBezTo>
                  <a:lnTo>
                    <a:pt x="3438" y="236"/>
                  </a:lnTo>
                  <a:cubicBezTo>
                    <a:pt x="3530" y="160"/>
                    <a:pt x="3629" y="84"/>
                    <a:pt x="3720" y="15"/>
                  </a:cubicBezTo>
                  <a:lnTo>
                    <a:pt x="3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3"/>
            <p:cNvSpPr/>
            <p:nvPr/>
          </p:nvSpPr>
          <p:spPr>
            <a:xfrm>
              <a:off x="7022675" y="2106675"/>
              <a:ext cx="90900" cy="78475"/>
            </a:xfrm>
            <a:custGeom>
              <a:avLst/>
              <a:gdLst/>
              <a:ahLst/>
              <a:cxnLst/>
              <a:rect l="l" t="t" r="r" b="b"/>
              <a:pathLst>
                <a:path w="3636" h="3139" extrusionOk="0">
                  <a:moveTo>
                    <a:pt x="3636" y="1"/>
                  </a:moveTo>
                  <a:lnTo>
                    <a:pt x="3499" y="108"/>
                  </a:lnTo>
                  <a:lnTo>
                    <a:pt x="3460" y="138"/>
                  </a:lnTo>
                  <a:cubicBezTo>
                    <a:pt x="3125" y="382"/>
                    <a:pt x="2835" y="679"/>
                    <a:pt x="2592" y="1015"/>
                  </a:cubicBezTo>
                  <a:cubicBezTo>
                    <a:pt x="2508" y="1137"/>
                    <a:pt x="2432" y="1274"/>
                    <a:pt x="2355" y="1411"/>
                  </a:cubicBezTo>
                  <a:cubicBezTo>
                    <a:pt x="2218" y="1655"/>
                    <a:pt x="2058" y="1891"/>
                    <a:pt x="1875" y="2104"/>
                  </a:cubicBezTo>
                  <a:cubicBezTo>
                    <a:pt x="1593" y="2409"/>
                    <a:pt x="1265" y="2615"/>
                    <a:pt x="755" y="2828"/>
                  </a:cubicBezTo>
                  <a:lnTo>
                    <a:pt x="557" y="2920"/>
                  </a:lnTo>
                  <a:cubicBezTo>
                    <a:pt x="412" y="2981"/>
                    <a:pt x="267" y="3049"/>
                    <a:pt x="107" y="3095"/>
                  </a:cubicBezTo>
                  <a:cubicBezTo>
                    <a:pt x="84" y="3110"/>
                    <a:pt x="38" y="3118"/>
                    <a:pt x="0" y="3126"/>
                  </a:cubicBezTo>
                  <a:cubicBezTo>
                    <a:pt x="66" y="3134"/>
                    <a:pt x="133" y="3138"/>
                    <a:pt x="200" y="3138"/>
                  </a:cubicBezTo>
                  <a:cubicBezTo>
                    <a:pt x="619" y="3138"/>
                    <a:pt x="1065" y="2988"/>
                    <a:pt x="1426" y="2844"/>
                  </a:cubicBezTo>
                  <a:cubicBezTo>
                    <a:pt x="1982" y="2623"/>
                    <a:pt x="2249" y="2211"/>
                    <a:pt x="2508" y="1784"/>
                  </a:cubicBezTo>
                  <a:cubicBezTo>
                    <a:pt x="2744" y="1396"/>
                    <a:pt x="2927" y="992"/>
                    <a:pt x="3148" y="595"/>
                  </a:cubicBezTo>
                  <a:cubicBezTo>
                    <a:pt x="3285" y="374"/>
                    <a:pt x="3445" y="176"/>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3"/>
            <p:cNvSpPr/>
            <p:nvPr/>
          </p:nvSpPr>
          <p:spPr>
            <a:xfrm>
              <a:off x="7133000" y="2088400"/>
              <a:ext cx="28225" cy="80625"/>
            </a:xfrm>
            <a:custGeom>
              <a:avLst/>
              <a:gdLst/>
              <a:ahLst/>
              <a:cxnLst/>
              <a:rect l="l" t="t" r="r" b="b"/>
              <a:pathLst>
                <a:path w="1129" h="3225" extrusionOk="0">
                  <a:moveTo>
                    <a:pt x="1120" y="0"/>
                  </a:moveTo>
                  <a:cubicBezTo>
                    <a:pt x="633" y="374"/>
                    <a:pt x="602" y="938"/>
                    <a:pt x="564" y="1532"/>
                  </a:cubicBezTo>
                  <a:cubicBezTo>
                    <a:pt x="564" y="1608"/>
                    <a:pt x="556" y="1692"/>
                    <a:pt x="556" y="1768"/>
                  </a:cubicBezTo>
                  <a:cubicBezTo>
                    <a:pt x="488" y="2294"/>
                    <a:pt x="305" y="2790"/>
                    <a:pt x="0" y="3224"/>
                  </a:cubicBezTo>
                  <a:cubicBezTo>
                    <a:pt x="343" y="2828"/>
                    <a:pt x="496" y="2355"/>
                    <a:pt x="648" y="1898"/>
                  </a:cubicBezTo>
                  <a:cubicBezTo>
                    <a:pt x="678" y="1799"/>
                    <a:pt x="709" y="1707"/>
                    <a:pt x="739" y="1616"/>
                  </a:cubicBezTo>
                  <a:cubicBezTo>
                    <a:pt x="816" y="1395"/>
                    <a:pt x="869" y="1166"/>
                    <a:pt x="915" y="930"/>
                  </a:cubicBezTo>
                  <a:cubicBezTo>
                    <a:pt x="938" y="831"/>
                    <a:pt x="960" y="724"/>
                    <a:pt x="983" y="625"/>
                  </a:cubicBezTo>
                  <a:lnTo>
                    <a:pt x="1006" y="541"/>
                  </a:lnTo>
                  <a:cubicBezTo>
                    <a:pt x="1029" y="419"/>
                    <a:pt x="1059" y="305"/>
                    <a:pt x="1098" y="191"/>
                  </a:cubicBezTo>
                  <a:cubicBezTo>
                    <a:pt x="1120" y="122"/>
                    <a:pt x="1128" y="61"/>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3"/>
            <p:cNvSpPr/>
            <p:nvPr/>
          </p:nvSpPr>
          <p:spPr>
            <a:xfrm>
              <a:off x="6935775" y="2101575"/>
              <a:ext cx="106725" cy="23675"/>
            </a:xfrm>
            <a:custGeom>
              <a:avLst/>
              <a:gdLst/>
              <a:ahLst/>
              <a:cxnLst/>
              <a:rect l="l" t="t" r="r" b="b"/>
              <a:pathLst>
                <a:path w="4269" h="947" extrusionOk="0">
                  <a:moveTo>
                    <a:pt x="1557" y="0"/>
                  </a:moveTo>
                  <a:cubicBezTo>
                    <a:pt x="1423" y="0"/>
                    <a:pt x="1290" y="18"/>
                    <a:pt x="1159" y="53"/>
                  </a:cubicBezTo>
                  <a:cubicBezTo>
                    <a:pt x="984" y="98"/>
                    <a:pt x="824" y="182"/>
                    <a:pt x="649" y="220"/>
                  </a:cubicBezTo>
                  <a:cubicBezTo>
                    <a:pt x="413" y="426"/>
                    <a:pt x="199" y="647"/>
                    <a:pt x="1" y="883"/>
                  </a:cubicBezTo>
                  <a:cubicBezTo>
                    <a:pt x="70" y="883"/>
                    <a:pt x="131" y="883"/>
                    <a:pt x="192" y="868"/>
                  </a:cubicBezTo>
                  <a:cubicBezTo>
                    <a:pt x="283" y="853"/>
                    <a:pt x="374" y="822"/>
                    <a:pt x="466" y="807"/>
                  </a:cubicBezTo>
                  <a:cubicBezTo>
                    <a:pt x="737" y="725"/>
                    <a:pt x="1015" y="685"/>
                    <a:pt x="1295" y="685"/>
                  </a:cubicBezTo>
                  <a:cubicBezTo>
                    <a:pt x="1455" y="685"/>
                    <a:pt x="1616" y="698"/>
                    <a:pt x="1777" y="723"/>
                  </a:cubicBezTo>
                  <a:cubicBezTo>
                    <a:pt x="2219" y="792"/>
                    <a:pt x="2661" y="914"/>
                    <a:pt x="3118" y="944"/>
                  </a:cubicBezTo>
                  <a:cubicBezTo>
                    <a:pt x="3156" y="946"/>
                    <a:pt x="3194" y="946"/>
                    <a:pt x="3231" y="946"/>
                  </a:cubicBezTo>
                  <a:cubicBezTo>
                    <a:pt x="3412" y="946"/>
                    <a:pt x="3589" y="931"/>
                    <a:pt x="3766" y="906"/>
                  </a:cubicBezTo>
                  <a:cubicBezTo>
                    <a:pt x="3888" y="891"/>
                    <a:pt x="4025" y="876"/>
                    <a:pt x="4147" y="860"/>
                  </a:cubicBezTo>
                  <a:lnTo>
                    <a:pt x="4269" y="822"/>
                  </a:lnTo>
                  <a:cubicBezTo>
                    <a:pt x="4246" y="807"/>
                    <a:pt x="4223" y="799"/>
                    <a:pt x="4200" y="792"/>
                  </a:cubicBezTo>
                  <a:cubicBezTo>
                    <a:pt x="4162" y="777"/>
                    <a:pt x="4132" y="769"/>
                    <a:pt x="4101" y="754"/>
                  </a:cubicBezTo>
                  <a:lnTo>
                    <a:pt x="3972" y="731"/>
                  </a:lnTo>
                  <a:cubicBezTo>
                    <a:pt x="3636" y="655"/>
                    <a:pt x="3309" y="548"/>
                    <a:pt x="3004" y="395"/>
                  </a:cubicBezTo>
                  <a:cubicBezTo>
                    <a:pt x="2638" y="220"/>
                    <a:pt x="2249" y="98"/>
                    <a:pt x="1861" y="30"/>
                  </a:cubicBezTo>
                  <a:cubicBezTo>
                    <a:pt x="1759" y="10"/>
                    <a:pt x="1658" y="0"/>
                    <a:pt x="1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3"/>
            <p:cNvSpPr/>
            <p:nvPr/>
          </p:nvSpPr>
          <p:spPr>
            <a:xfrm>
              <a:off x="6968375" y="2125925"/>
              <a:ext cx="70900" cy="41025"/>
            </a:xfrm>
            <a:custGeom>
              <a:avLst/>
              <a:gdLst/>
              <a:ahLst/>
              <a:cxnLst/>
              <a:rect l="l" t="t" r="r" b="b"/>
              <a:pathLst>
                <a:path w="2836" h="1641" extrusionOk="0">
                  <a:moveTo>
                    <a:pt x="2835" y="1"/>
                  </a:moveTo>
                  <a:lnTo>
                    <a:pt x="2584" y="54"/>
                  </a:lnTo>
                  <a:cubicBezTo>
                    <a:pt x="2576" y="54"/>
                    <a:pt x="2569" y="62"/>
                    <a:pt x="2569" y="62"/>
                  </a:cubicBezTo>
                  <a:cubicBezTo>
                    <a:pt x="1944" y="252"/>
                    <a:pt x="1585" y="717"/>
                    <a:pt x="1143" y="1083"/>
                  </a:cubicBezTo>
                  <a:cubicBezTo>
                    <a:pt x="816" y="1350"/>
                    <a:pt x="419" y="1510"/>
                    <a:pt x="0" y="1548"/>
                  </a:cubicBezTo>
                  <a:cubicBezTo>
                    <a:pt x="262" y="1602"/>
                    <a:pt x="545" y="1640"/>
                    <a:pt x="819" y="1640"/>
                  </a:cubicBezTo>
                  <a:cubicBezTo>
                    <a:pt x="1048" y="1640"/>
                    <a:pt x="1270" y="1614"/>
                    <a:pt x="1471" y="1548"/>
                  </a:cubicBezTo>
                  <a:cubicBezTo>
                    <a:pt x="1555" y="1517"/>
                    <a:pt x="1639" y="1472"/>
                    <a:pt x="1715" y="1418"/>
                  </a:cubicBezTo>
                  <a:cubicBezTo>
                    <a:pt x="1814" y="1334"/>
                    <a:pt x="1898" y="1235"/>
                    <a:pt x="1959" y="1129"/>
                  </a:cubicBezTo>
                  <a:cubicBezTo>
                    <a:pt x="2081" y="953"/>
                    <a:pt x="2172" y="770"/>
                    <a:pt x="2287" y="595"/>
                  </a:cubicBezTo>
                  <a:cubicBezTo>
                    <a:pt x="2424" y="397"/>
                    <a:pt x="2584" y="222"/>
                    <a:pt x="2774" y="85"/>
                  </a:cubicBezTo>
                  <a:lnTo>
                    <a:pt x="2797" y="62"/>
                  </a:lnTo>
                  <a:lnTo>
                    <a:pt x="2813" y="31"/>
                  </a:lnTo>
                  <a:cubicBezTo>
                    <a:pt x="2820" y="24"/>
                    <a:pt x="2828" y="8"/>
                    <a:pt x="2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3"/>
            <p:cNvSpPr/>
            <p:nvPr/>
          </p:nvSpPr>
          <p:spPr>
            <a:xfrm>
              <a:off x="6921700" y="2120125"/>
              <a:ext cx="109575" cy="43200"/>
            </a:xfrm>
            <a:custGeom>
              <a:avLst/>
              <a:gdLst/>
              <a:ahLst/>
              <a:cxnLst/>
              <a:rect l="l" t="t" r="r" b="b"/>
              <a:pathLst>
                <a:path w="4383" h="1728" extrusionOk="0">
                  <a:moveTo>
                    <a:pt x="1831" y="1"/>
                  </a:moveTo>
                  <a:cubicBezTo>
                    <a:pt x="1688" y="1"/>
                    <a:pt x="1545" y="9"/>
                    <a:pt x="1402" y="27"/>
                  </a:cubicBezTo>
                  <a:cubicBezTo>
                    <a:pt x="1021" y="80"/>
                    <a:pt x="663" y="225"/>
                    <a:pt x="343" y="438"/>
                  </a:cubicBezTo>
                  <a:cubicBezTo>
                    <a:pt x="221" y="614"/>
                    <a:pt x="99" y="804"/>
                    <a:pt x="0" y="1010"/>
                  </a:cubicBezTo>
                  <a:cubicBezTo>
                    <a:pt x="30" y="1063"/>
                    <a:pt x="358" y="1277"/>
                    <a:pt x="915" y="1490"/>
                  </a:cubicBezTo>
                  <a:cubicBezTo>
                    <a:pt x="1151" y="1582"/>
                    <a:pt x="1387" y="1658"/>
                    <a:pt x="1631" y="1719"/>
                  </a:cubicBezTo>
                  <a:cubicBezTo>
                    <a:pt x="1683" y="1725"/>
                    <a:pt x="1736" y="1728"/>
                    <a:pt x="1787" y="1728"/>
                  </a:cubicBezTo>
                  <a:cubicBezTo>
                    <a:pt x="2330" y="1728"/>
                    <a:pt x="2830" y="1415"/>
                    <a:pt x="3170" y="1102"/>
                  </a:cubicBezTo>
                  <a:cubicBezTo>
                    <a:pt x="3475" y="827"/>
                    <a:pt x="3757" y="530"/>
                    <a:pt x="4154" y="347"/>
                  </a:cubicBezTo>
                  <a:lnTo>
                    <a:pt x="4154" y="347"/>
                  </a:lnTo>
                  <a:cubicBezTo>
                    <a:pt x="3834" y="408"/>
                    <a:pt x="3513" y="469"/>
                    <a:pt x="3186" y="515"/>
                  </a:cubicBezTo>
                  <a:cubicBezTo>
                    <a:pt x="3590" y="423"/>
                    <a:pt x="3986" y="317"/>
                    <a:pt x="4382" y="210"/>
                  </a:cubicBezTo>
                  <a:lnTo>
                    <a:pt x="4382" y="210"/>
                  </a:lnTo>
                  <a:cubicBezTo>
                    <a:pt x="4222" y="233"/>
                    <a:pt x="4055" y="248"/>
                    <a:pt x="3895" y="256"/>
                  </a:cubicBezTo>
                  <a:cubicBezTo>
                    <a:pt x="3864" y="257"/>
                    <a:pt x="3833" y="257"/>
                    <a:pt x="3803" y="257"/>
                  </a:cubicBezTo>
                  <a:cubicBezTo>
                    <a:pt x="3422" y="257"/>
                    <a:pt x="3043" y="173"/>
                    <a:pt x="2683" y="96"/>
                  </a:cubicBezTo>
                  <a:cubicBezTo>
                    <a:pt x="2403" y="35"/>
                    <a:pt x="2117"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3"/>
            <p:cNvSpPr/>
            <p:nvPr/>
          </p:nvSpPr>
          <p:spPr>
            <a:xfrm>
              <a:off x="7034300" y="2104400"/>
              <a:ext cx="85375" cy="83425"/>
            </a:xfrm>
            <a:custGeom>
              <a:avLst/>
              <a:gdLst/>
              <a:ahLst/>
              <a:cxnLst/>
              <a:rect l="l" t="t" r="r" b="b"/>
              <a:pathLst>
                <a:path w="3415" h="3337" extrusionOk="0">
                  <a:moveTo>
                    <a:pt x="3415" y="0"/>
                  </a:moveTo>
                  <a:lnTo>
                    <a:pt x="3331" y="69"/>
                  </a:lnTo>
                  <a:cubicBezTo>
                    <a:pt x="3247" y="153"/>
                    <a:pt x="3163" y="237"/>
                    <a:pt x="3079" y="321"/>
                  </a:cubicBezTo>
                  <a:cubicBezTo>
                    <a:pt x="2896" y="534"/>
                    <a:pt x="2752" y="763"/>
                    <a:pt x="2637" y="1014"/>
                  </a:cubicBezTo>
                  <a:cubicBezTo>
                    <a:pt x="2409" y="1479"/>
                    <a:pt x="2149" y="1929"/>
                    <a:pt x="1860" y="2348"/>
                  </a:cubicBezTo>
                  <a:cubicBezTo>
                    <a:pt x="1616" y="2698"/>
                    <a:pt x="1303" y="2912"/>
                    <a:pt x="846" y="3080"/>
                  </a:cubicBezTo>
                  <a:cubicBezTo>
                    <a:pt x="572" y="3186"/>
                    <a:pt x="290" y="3262"/>
                    <a:pt x="0" y="3301"/>
                  </a:cubicBezTo>
                  <a:cubicBezTo>
                    <a:pt x="281" y="3324"/>
                    <a:pt x="565" y="3336"/>
                    <a:pt x="849" y="3336"/>
                  </a:cubicBezTo>
                  <a:cubicBezTo>
                    <a:pt x="1019" y="3336"/>
                    <a:pt x="1188" y="3332"/>
                    <a:pt x="1357" y="3323"/>
                  </a:cubicBezTo>
                  <a:cubicBezTo>
                    <a:pt x="1921" y="3041"/>
                    <a:pt x="2348" y="2538"/>
                    <a:pt x="2523" y="1929"/>
                  </a:cubicBezTo>
                  <a:cubicBezTo>
                    <a:pt x="2538" y="1875"/>
                    <a:pt x="2553" y="1814"/>
                    <a:pt x="2569" y="1753"/>
                  </a:cubicBezTo>
                  <a:cubicBezTo>
                    <a:pt x="2721" y="1159"/>
                    <a:pt x="2904" y="458"/>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3"/>
            <p:cNvSpPr/>
            <p:nvPr/>
          </p:nvSpPr>
          <p:spPr>
            <a:xfrm>
              <a:off x="7099450" y="2045900"/>
              <a:ext cx="64800" cy="37200"/>
            </a:xfrm>
            <a:custGeom>
              <a:avLst/>
              <a:gdLst/>
              <a:ahLst/>
              <a:cxnLst/>
              <a:rect l="l" t="t" r="r" b="b"/>
              <a:pathLst>
                <a:path w="2592" h="1488" extrusionOk="0">
                  <a:moveTo>
                    <a:pt x="1" y="1"/>
                  </a:moveTo>
                  <a:cubicBezTo>
                    <a:pt x="397" y="161"/>
                    <a:pt x="755" y="412"/>
                    <a:pt x="1045" y="732"/>
                  </a:cubicBezTo>
                  <a:lnTo>
                    <a:pt x="1091" y="793"/>
                  </a:lnTo>
                  <a:cubicBezTo>
                    <a:pt x="1327" y="1052"/>
                    <a:pt x="1655" y="1411"/>
                    <a:pt x="2051" y="1479"/>
                  </a:cubicBezTo>
                  <a:cubicBezTo>
                    <a:pt x="2097" y="1485"/>
                    <a:pt x="2142" y="1488"/>
                    <a:pt x="2188" y="1488"/>
                  </a:cubicBezTo>
                  <a:cubicBezTo>
                    <a:pt x="2325" y="1488"/>
                    <a:pt x="2461" y="1462"/>
                    <a:pt x="2592" y="1411"/>
                  </a:cubicBezTo>
                  <a:cubicBezTo>
                    <a:pt x="2455" y="1342"/>
                    <a:pt x="2325" y="1258"/>
                    <a:pt x="2219" y="1152"/>
                  </a:cubicBezTo>
                  <a:cubicBezTo>
                    <a:pt x="2180" y="1121"/>
                    <a:pt x="2142" y="1083"/>
                    <a:pt x="2104" y="1060"/>
                  </a:cubicBezTo>
                  <a:cubicBezTo>
                    <a:pt x="1975" y="961"/>
                    <a:pt x="1860" y="854"/>
                    <a:pt x="1746" y="748"/>
                  </a:cubicBezTo>
                  <a:cubicBezTo>
                    <a:pt x="1639" y="641"/>
                    <a:pt x="1548" y="557"/>
                    <a:pt x="1441" y="473"/>
                  </a:cubicBezTo>
                  <a:cubicBezTo>
                    <a:pt x="1197" y="267"/>
                    <a:pt x="915" y="123"/>
                    <a:pt x="610" y="46"/>
                  </a:cubicBezTo>
                  <a:cubicBezTo>
                    <a:pt x="496" y="24"/>
                    <a:pt x="389" y="16"/>
                    <a:pt x="283" y="16"/>
                  </a:cubicBezTo>
                  <a:cubicBezTo>
                    <a:pt x="184" y="16"/>
                    <a:pt x="92" y="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3"/>
            <p:cNvSpPr/>
            <p:nvPr/>
          </p:nvSpPr>
          <p:spPr>
            <a:xfrm>
              <a:off x="7057150" y="2043425"/>
              <a:ext cx="85775" cy="47650"/>
            </a:xfrm>
            <a:custGeom>
              <a:avLst/>
              <a:gdLst/>
              <a:ahLst/>
              <a:cxnLst/>
              <a:rect l="l" t="t" r="r" b="b"/>
              <a:pathLst>
                <a:path w="3431" h="1906" extrusionOk="0">
                  <a:moveTo>
                    <a:pt x="412" y="1"/>
                  </a:moveTo>
                  <a:cubicBezTo>
                    <a:pt x="275" y="39"/>
                    <a:pt x="130" y="84"/>
                    <a:pt x="1" y="145"/>
                  </a:cubicBezTo>
                  <a:cubicBezTo>
                    <a:pt x="16" y="153"/>
                    <a:pt x="31" y="168"/>
                    <a:pt x="54" y="176"/>
                  </a:cubicBezTo>
                  <a:cubicBezTo>
                    <a:pt x="85" y="199"/>
                    <a:pt x="115" y="222"/>
                    <a:pt x="146" y="245"/>
                  </a:cubicBezTo>
                  <a:cubicBezTo>
                    <a:pt x="214" y="298"/>
                    <a:pt x="275" y="344"/>
                    <a:pt x="336" y="397"/>
                  </a:cubicBezTo>
                  <a:cubicBezTo>
                    <a:pt x="458" y="488"/>
                    <a:pt x="580" y="595"/>
                    <a:pt x="710" y="694"/>
                  </a:cubicBezTo>
                  <a:cubicBezTo>
                    <a:pt x="961" y="892"/>
                    <a:pt x="1220" y="1075"/>
                    <a:pt x="1495" y="1243"/>
                  </a:cubicBezTo>
                  <a:cubicBezTo>
                    <a:pt x="1777" y="1418"/>
                    <a:pt x="2074" y="1571"/>
                    <a:pt x="2379" y="1693"/>
                  </a:cubicBezTo>
                  <a:cubicBezTo>
                    <a:pt x="2638" y="1792"/>
                    <a:pt x="2897" y="1860"/>
                    <a:pt x="3171" y="1906"/>
                  </a:cubicBezTo>
                  <a:lnTo>
                    <a:pt x="3430" y="1815"/>
                  </a:lnTo>
                  <a:cubicBezTo>
                    <a:pt x="2684" y="1639"/>
                    <a:pt x="1022" y="466"/>
                    <a:pt x="603" y="62"/>
                  </a:cubicBezTo>
                  <a:cubicBezTo>
                    <a:pt x="550" y="23"/>
                    <a:pt x="481" y="8"/>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3"/>
            <p:cNvSpPr/>
            <p:nvPr/>
          </p:nvSpPr>
          <p:spPr>
            <a:xfrm>
              <a:off x="7093175" y="2040200"/>
              <a:ext cx="77575" cy="40400"/>
            </a:xfrm>
            <a:custGeom>
              <a:avLst/>
              <a:gdLst/>
              <a:ahLst/>
              <a:cxnLst/>
              <a:rect l="l" t="t" r="r" b="b"/>
              <a:pathLst>
                <a:path w="3103" h="1616" extrusionOk="0">
                  <a:moveTo>
                    <a:pt x="902" y="0"/>
                  </a:moveTo>
                  <a:cubicBezTo>
                    <a:pt x="615" y="0"/>
                    <a:pt x="306" y="52"/>
                    <a:pt x="0" y="107"/>
                  </a:cubicBezTo>
                  <a:cubicBezTo>
                    <a:pt x="122" y="175"/>
                    <a:pt x="328" y="183"/>
                    <a:pt x="534" y="198"/>
                  </a:cubicBezTo>
                  <a:cubicBezTo>
                    <a:pt x="648" y="198"/>
                    <a:pt x="762" y="206"/>
                    <a:pt x="877" y="221"/>
                  </a:cubicBezTo>
                  <a:cubicBezTo>
                    <a:pt x="1189" y="297"/>
                    <a:pt x="1486" y="450"/>
                    <a:pt x="1730" y="663"/>
                  </a:cubicBezTo>
                  <a:cubicBezTo>
                    <a:pt x="1845" y="755"/>
                    <a:pt x="1944" y="846"/>
                    <a:pt x="2050" y="938"/>
                  </a:cubicBezTo>
                  <a:cubicBezTo>
                    <a:pt x="2149" y="1029"/>
                    <a:pt x="2271" y="1151"/>
                    <a:pt x="2393" y="1250"/>
                  </a:cubicBezTo>
                  <a:cubicBezTo>
                    <a:pt x="2439" y="1280"/>
                    <a:pt x="2477" y="1311"/>
                    <a:pt x="2515" y="1349"/>
                  </a:cubicBezTo>
                  <a:cubicBezTo>
                    <a:pt x="2630" y="1463"/>
                    <a:pt x="2774" y="1555"/>
                    <a:pt x="2927" y="1616"/>
                  </a:cubicBezTo>
                  <a:lnTo>
                    <a:pt x="2934" y="1616"/>
                  </a:lnTo>
                  <a:cubicBezTo>
                    <a:pt x="2988" y="1601"/>
                    <a:pt x="3041" y="1585"/>
                    <a:pt x="3102" y="1570"/>
                  </a:cubicBezTo>
                  <a:cubicBezTo>
                    <a:pt x="3095" y="1555"/>
                    <a:pt x="3087" y="1540"/>
                    <a:pt x="3072" y="1532"/>
                  </a:cubicBezTo>
                  <a:cubicBezTo>
                    <a:pt x="3049" y="1509"/>
                    <a:pt x="3026" y="1486"/>
                    <a:pt x="2995" y="1463"/>
                  </a:cubicBezTo>
                  <a:cubicBezTo>
                    <a:pt x="2492" y="1212"/>
                    <a:pt x="2180" y="823"/>
                    <a:pt x="1875" y="419"/>
                  </a:cubicBezTo>
                  <a:cubicBezTo>
                    <a:pt x="1642" y="98"/>
                    <a:pt x="1294" y="0"/>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7" name="Google Shape;3687;p23"/>
            <p:cNvSpPr/>
            <p:nvPr/>
          </p:nvSpPr>
          <p:spPr>
            <a:xfrm>
              <a:off x="7071250" y="2099625"/>
              <a:ext cx="56800" cy="86925"/>
            </a:xfrm>
            <a:custGeom>
              <a:avLst/>
              <a:gdLst/>
              <a:ahLst/>
              <a:cxnLst/>
              <a:rect l="l" t="t" r="r" b="b"/>
              <a:pathLst>
                <a:path w="2272" h="3477" extrusionOk="0">
                  <a:moveTo>
                    <a:pt x="2249" y="1"/>
                  </a:moveTo>
                  <a:cubicBezTo>
                    <a:pt x="1525" y="420"/>
                    <a:pt x="1296" y="1258"/>
                    <a:pt x="1121" y="1952"/>
                  </a:cubicBezTo>
                  <a:cubicBezTo>
                    <a:pt x="1106" y="2013"/>
                    <a:pt x="1091" y="2066"/>
                    <a:pt x="1075" y="2127"/>
                  </a:cubicBezTo>
                  <a:cubicBezTo>
                    <a:pt x="908" y="2699"/>
                    <a:pt x="519" y="3187"/>
                    <a:pt x="1" y="3476"/>
                  </a:cubicBezTo>
                  <a:cubicBezTo>
                    <a:pt x="191" y="3461"/>
                    <a:pt x="336" y="3316"/>
                    <a:pt x="450" y="3202"/>
                  </a:cubicBezTo>
                  <a:cubicBezTo>
                    <a:pt x="572" y="3095"/>
                    <a:pt x="679" y="2966"/>
                    <a:pt x="793" y="2851"/>
                  </a:cubicBezTo>
                  <a:cubicBezTo>
                    <a:pt x="1114" y="2524"/>
                    <a:pt x="1350" y="2120"/>
                    <a:pt x="1495" y="1678"/>
                  </a:cubicBezTo>
                  <a:cubicBezTo>
                    <a:pt x="1617" y="1281"/>
                    <a:pt x="1731" y="885"/>
                    <a:pt x="1982" y="519"/>
                  </a:cubicBezTo>
                  <a:lnTo>
                    <a:pt x="2036" y="443"/>
                  </a:lnTo>
                  <a:cubicBezTo>
                    <a:pt x="2036" y="435"/>
                    <a:pt x="2036" y="435"/>
                    <a:pt x="2036" y="435"/>
                  </a:cubicBezTo>
                  <a:cubicBezTo>
                    <a:pt x="2081" y="374"/>
                    <a:pt x="2120" y="313"/>
                    <a:pt x="2165" y="252"/>
                  </a:cubicBezTo>
                  <a:lnTo>
                    <a:pt x="2180" y="237"/>
                  </a:lnTo>
                  <a:cubicBezTo>
                    <a:pt x="2196" y="207"/>
                    <a:pt x="2272" y="54"/>
                    <a:pt x="2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8" name="Google Shape;3688;p23"/>
            <p:cNvSpPr/>
            <p:nvPr/>
          </p:nvSpPr>
          <p:spPr>
            <a:xfrm>
              <a:off x="7075825" y="2095625"/>
              <a:ext cx="62325" cy="91100"/>
            </a:xfrm>
            <a:custGeom>
              <a:avLst/>
              <a:gdLst/>
              <a:ahLst/>
              <a:cxnLst/>
              <a:rect l="l" t="t" r="r" b="b"/>
              <a:pathLst>
                <a:path w="2493" h="3644" extrusionOk="0">
                  <a:moveTo>
                    <a:pt x="2493" y="1"/>
                  </a:moveTo>
                  <a:lnTo>
                    <a:pt x="2447" y="16"/>
                  </a:lnTo>
                  <a:cubicBezTo>
                    <a:pt x="2165" y="252"/>
                    <a:pt x="1929" y="534"/>
                    <a:pt x="1754" y="862"/>
                  </a:cubicBezTo>
                  <a:cubicBezTo>
                    <a:pt x="1525" y="1258"/>
                    <a:pt x="1449" y="1700"/>
                    <a:pt x="1273" y="2112"/>
                  </a:cubicBezTo>
                  <a:cubicBezTo>
                    <a:pt x="1106" y="2485"/>
                    <a:pt x="870" y="2836"/>
                    <a:pt x="580" y="3126"/>
                  </a:cubicBezTo>
                  <a:cubicBezTo>
                    <a:pt x="435" y="3286"/>
                    <a:pt x="245" y="3537"/>
                    <a:pt x="1" y="3644"/>
                  </a:cubicBezTo>
                  <a:cubicBezTo>
                    <a:pt x="763" y="3552"/>
                    <a:pt x="1464" y="3316"/>
                    <a:pt x="1731" y="2752"/>
                  </a:cubicBezTo>
                  <a:cubicBezTo>
                    <a:pt x="1898" y="2394"/>
                    <a:pt x="1944" y="1975"/>
                    <a:pt x="1990" y="1579"/>
                  </a:cubicBezTo>
                  <a:cubicBezTo>
                    <a:pt x="2051" y="1030"/>
                    <a:pt x="2119" y="466"/>
                    <a:pt x="2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23"/>
            <p:cNvSpPr/>
            <p:nvPr/>
          </p:nvSpPr>
          <p:spPr>
            <a:xfrm>
              <a:off x="7046300" y="2047050"/>
              <a:ext cx="89375" cy="50525"/>
            </a:xfrm>
            <a:custGeom>
              <a:avLst/>
              <a:gdLst/>
              <a:ahLst/>
              <a:cxnLst/>
              <a:rect l="l" t="t" r="r" b="b"/>
              <a:pathLst>
                <a:path w="3575" h="2021" extrusionOk="0">
                  <a:moveTo>
                    <a:pt x="420" y="0"/>
                  </a:moveTo>
                  <a:cubicBezTo>
                    <a:pt x="275" y="54"/>
                    <a:pt x="138" y="122"/>
                    <a:pt x="0" y="199"/>
                  </a:cubicBezTo>
                  <a:lnTo>
                    <a:pt x="16" y="199"/>
                  </a:lnTo>
                  <a:cubicBezTo>
                    <a:pt x="54" y="199"/>
                    <a:pt x="99" y="206"/>
                    <a:pt x="138" y="221"/>
                  </a:cubicBezTo>
                  <a:cubicBezTo>
                    <a:pt x="214" y="244"/>
                    <a:pt x="290" y="275"/>
                    <a:pt x="366" y="313"/>
                  </a:cubicBezTo>
                  <a:cubicBezTo>
                    <a:pt x="503" y="389"/>
                    <a:pt x="625" y="473"/>
                    <a:pt x="747" y="572"/>
                  </a:cubicBezTo>
                  <a:cubicBezTo>
                    <a:pt x="984" y="763"/>
                    <a:pt x="1197" y="976"/>
                    <a:pt x="1433" y="1159"/>
                  </a:cubicBezTo>
                  <a:cubicBezTo>
                    <a:pt x="1677" y="1349"/>
                    <a:pt x="1929" y="1517"/>
                    <a:pt x="2195" y="1677"/>
                  </a:cubicBezTo>
                  <a:cubicBezTo>
                    <a:pt x="2325" y="1761"/>
                    <a:pt x="2462" y="1837"/>
                    <a:pt x="2607" y="1906"/>
                  </a:cubicBezTo>
                  <a:cubicBezTo>
                    <a:pt x="2675" y="1936"/>
                    <a:pt x="2752" y="1974"/>
                    <a:pt x="2820" y="2005"/>
                  </a:cubicBezTo>
                  <a:lnTo>
                    <a:pt x="2851" y="2020"/>
                  </a:lnTo>
                  <a:lnTo>
                    <a:pt x="3354" y="1845"/>
                  </a:lnTo>
                  <a:lnTo>
                    <a:pt x="3575" y="1769"/>
                  </a:lnTo>
                  <a:cubicBezTo>
                    <a:pt x="3476" y="1761"/>
                    <a:pt x="3384" y="1746"/>
                    <a:pt x="3285" y="1723"/>
                  </a:cubicBezTo>
                  <a:cubicBezTo>
                    <a:pt x="3118" y="1685"/>
                    <a:pt x="2950" y="1639"/>
                    <a:pt x="2790" y="1586"/>
                  </a:cubicBezTo>
                  <a:cubicBezTo>
                    <a:pt x="2470" y="1464"/>
                    <a:pt x="2165" y="1319"/>
                    <a:pt x="1883" y="1144"/>
                  </a:cubicBezTo>
                  <a:cubicBezTo>
                    <a:pt x="1608" y="968"/>
                    <a:pt x="1349" y="778"/>
                    <a:pt x="1098" y="572"/>
                  </a:cubicBezTo>
                  <a:cubicBezTo>
                    <a:pt x="984" y="465"/>
                    <a:pt x="862" y="366"/>
                    <a:pt x="747" y="260"/>
                  </a:cubicBezTo>
                  <a:cubicBezTo>
                    <a:pt x="686" y="206"/>
                    <a:pt x="625" y="160"/>
                    <a:pt x="564" y="107"/>
                  </a:cubicBezTo>
                  <a:cubicBezTo>
                    <a:pt x="542" y="84"/>
                    <a:pt x="511" y="54"/>
                    <a:pt x="473" y="31"/>
                  </a:cubicBezTo>
                  <a:cubicBezTo>
                    <a:pt x="458" y="23"/>
                    <a:pt x="442" y="8"/>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3"/>
            <p:cNvSpPr/>
            <p:nvPr/>
          </p:nvSpPr>
          <p:spPr>
            <a:xfrm>
              <a:off x="6959600" y="2086950"/>
              <a:ext cx="92625" cy="33850"/>
            </a:xfrm>
            <a:custGeom>
              <a:avLst/>
              <a:gdLst/>
              <a:ahLst/>
              <a:cxnLst/>
              <a:rect l="l" t="t" r="r" b="b"/>
              <a:pathLst>
                <a:path w="3705" h="1354" extrusionOk="0">
                  <a:moveTo>
                    <a:pt x="976" y="0"/>
                  </a:moveTo>
                  <a:cubicBezTo>
                    <a:pt x="938" y="0"/>
                    <a:pt x="900" y="2"/>
                    <a:pt x="862" y="5"/>
                  </a:cubicBezTo>
                  <a:cubicBezTo>
                    <a:pt x="565" y="165"/>
                    <a:pt x="275" y="348"/>
                    <a:pt x="1" y="554"/>
                  </a:cubicBezTo>
                  <a:cubicBezTo>
                    <a:pt x="39" y="561"/>
                    <a:pt x="77" y="569"/>
                    <a:pt x="115" y="577"/>
                  </a:cubicBezTo>
                  <a:cubicBezTo>
                    <a:pt x="168" y="577"/>
                    <a:pt x="222" y="569"/>
                    <a:pt x="275" y="561"/>
                  </a:cubicBezTo>
                  <a:cubicBezTo>
                    <a:pt x="378" y="544"/>
                    <a:pt x="481" y="536"/>
                    <a:pt x="584" y="536"/>
                  </a:cubicBezTo>
                  <a:cubicBezTo>
                    <a:pt x="618" y="536"/>
                    <a:pt x="652" y="537"/>
                    <a:pt x="687" y="538"/>
                  </a:cubicBezTo>
                  <a:cubicBezTo>
                    <a:pt x="1068" y="569"/>
                    <a:pt x="1441" y="660"/>
                    <a:pt x="1792" y="813"/>
                  </a:cubicBezTo>
                  <a:cubicBezTo>
                    <a:pt x="2158" y="950"/>
                    <a:pt x="2478" y="1148"/>
                    <a:pt x="2866" y="1232"/>
                  </a:cubicBezTo>
                  <a:cubicBezTo>
                    <a:pt x="3080" y="1293"/>
                    <a:pt x="3285" y="1331"/>
                    <a:pt x="3506" y="1354"/>
                  </a:cubicBezTo>
                  <a:lnTo>
                    <a:pt x="3705" y="1293"/>
                  </a:lnTo>
                  <a:cubicBezTo>
                    <a:pt x="3689" y="1278"/>
                    <a:pt x="3667" y="1262"/>
                    <a:pt x="3644" y="1255"/>
                  </a:cubicBezTo>
                  <a:lnTo>
                    <a:pt x="3606" y="1240"/>
                  </a:lnTo>
                  <a:cubicBezTo>
                    <a:pt x="3240" y="1171"/>
                    <a:pt x="2897" y="1026"/>
                    <a:pt x="2584" y="820"/>
                  </a:cubicBezTo>
                  <a:cubicBezTo>
                    <a:pt x="2356" y="668"/>
                    <a:pt x="2142" y="493"/>
                    <a:pt x="1921" y="333"/>
                  </a:cubicBezTo>
                  <a:cubicBezTo>
                    <a:pt x="1921" y="333"/>
                    <a:pt x="1914" y="333"/>
                    <a:pt x="1914" y="325"/>
                  </a:cubicBezTo>
                  <a:cubicBezTo>
                    <a:pt x="1883" y="302"/>
                    <a:pt x="1845" y="279"/>
                    <a:pt x="1807" y="256"/>
                  </a:cubicBezTo>
                  <a:cubicBezTo>
                    <a:pt x="1776" y="234"/>
                    <a:pt x="1754" y="226"/>
                    <a:pt x="1738" y="211"/>
                  </a:cubicBezTo>
                  <a:cubicBezTo>
                    <a:pt x="1639" y="157"/>
                    <a:pt x="1540" y="119"/>
                    <a:pt x="1433" y="89"/>
                  </a:cubicBezTo>
                  <a:cubicBezTo>
                    <a:pt x="1292" y="27"/>
                    <a:pt x="1136" y="0"/>
                    <a:pt x="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3"/>
            <p:cNvSpPr/>
            <p:nvPr/>
          </p:nvSpPr>
          <p:spPr>
            <a:xfrm>
              <a:off x="6988375" y="2082525"/>
              <a:ext cx="79675" cy="35225"/>
            </a:xfrm>
            <a:custGeom>
              <a:avLst/>
              <a:gdLst/>
              <a:ahLst/>
              <a:cxnLst/>
              <a:rect l="l" t="t" r="r" b="b"/>
              <a:pathLst>
                <a:path w="3187" h="1409" extrusionOk="0">
                  <a:moveTo>
                    <a:pt x="295" y="0"/>
                  </a:moveTo>
                  <a:cubicBezTo>
                    <a:pt x="219" y="0"/>
                    <a:pt x="146" y="5"/>
                    <a:pt x="77" y="14"/>
                  </a:cubicBezTo>
                  <a:lnTo>
                    <a:pt x="0" y="45"/>
                  </a:lnTo>
                  <a:cubicBezTo>
                    <a:pt x="183" y="90"/>
                    <a:pt x="366" y="167"/>
                    <a:pt x="526" y="273"/>
                  </a:cubicBezTo>
                  <a:cubicBezTo>
                    <a:pt x="770" y="418"/>
                    <a:pt x="999" y="586"/>
                    <a:pt x="1220" y="769"/>
                  </a:cubicBezTo>
                  <a:cubicBezTo>
                    <a:pt x="1654" y="1089"/>
                    <a:pt x="2157" y="1371"/>
                    <a:pt x="2767" y="1409"/>
                  </a:cubicBezTo>
                  <a:lnTo>
                    <a:pt x="3133" y="1295"/>
                  </a:lnTo>
                  <a:lnTo>
                    <a:pt x="3186" y="1279"/>
                  </a:lnTo>
                  <a:cubicBezTo>
                    <a:pt x="2935" y="1150"/>
                    <a:pt x="2714" y="982"/>
                    <a:pt x="2523" y="776"/>
                  </a:cubicBezTo>
                  <a:lnTo>
                    <a:pt x="2447" y="731"/>
                  </a:lnTo>
                  <a:cubicBezTo>
                    <a:pt x="1550" y="242"/>
                    <a:pt x="841"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3"/>
            <p:cNvSpPr/>
            <p:nvPr/>
          </p:nvSpPr>
          <p:spPr>
            <a:xfrm>
              <a:off x="7021325" y="2059250"/>
              <a:ext cx="84450" cy="46500"/>
            </a:xfrm>
            <a:custGeom>
              <a:avLst/>
              <a:gdLst/>
              <a:ahLst/>
              <a:cxnLst/>
              <a:rect l="l" t="t" r="r" b="b"/>
              <a:pathLst>
                <a:path w="3378" h="1860" extrusionOk="0">
                  <a:moveTo>
                    <a:pt x="489" y="0"/>
                  </a:moveTo>
                  <a:lnTo>
                    <a:pt x="435" y="31"/>
                  </a:lnTo>
                  <a:cubicBezTo>
                    <a:pt x="291" y="115"/>
                    <a:pt x="146" y="198"/>
                    <a:pt x="1" y="282"/>
                  </a:cubicBezTo>
                  <a:cubicBezTo>
                    <a:pt x="138" y="297"/>
                    <a:pt x="291" y="282"/>
                    <a:pt x="428" y="305"/>
                  </a:cubicBezTo>
                  <a:cubicBezTo>
                    <a:pt x="588" y="320"/>
                    <a:pt x="740" y="366"/>
                    <a:pt x="885" y="435"/>
                  </a:cubicBezTo>
                  <a:cubicBezTo>
                    <a:pt x="1159" y="549"/>
                    <a:pt x="1419" y="709"/>
                    <a:pt x="1640" y="915"/>
                  </a:cubicBezTo>
                  <a:cubicBezTo>
                    <a:pt x="1693" y="961"/>
                    <a:pt x="1746" y="1006"/>
                    <a:pt x="1800" y="1052"/>
                  </a:cubicBezTo>
                  <a:cubicBezTo>
                    <a:pt x="1845" y="1105"/>
                    <a:pt x="1899" y="1159"/>
                    <a:pt x="1937" y="1212"/>
                  </a:cubicBezTo>
                  <a:cubicBezTo>
                    <a:pt x="2021" y="1319"/>
                    <a:pt x="2112" y="1425"/>
                    <a:pt x="2211" y="1524"/>
                  </a:cubicBezTo>
                  <a:cubicBezTo>
                    <a:pt x="2318" y="1624"/>
                    <a:pt x="2440" y="1700"/>
                    <a:pt x="2569" y="1761"/>
                  </a:cubicBezTo>
                  <a:cubicBezTo>
                    <a:pt x="2676" y="1806"/>
                    <a:pt x="2798" y="1845"/>
                    <a:pt x="2912" y="1860"/>
                  </a:cubicBezTo>
                  <a:lnTo>
                    <a:pt x="3377" y="1700"/>
                  </a:lnTo>
                  <a:cubicBezTo>
                    <a:pt x="3339" y="1662"/>
                    <a:pt x="3293" y="1639"/>
                    <a:pt x="3240" y="1631"/>
                  </a:cubicBezTo>
                  <a:cubicBezTo>
                    <a:pt x="3141" y="1593"/>
                    <a:pt x="3042" y="1547"/>
                    <a:pt x="2950" y="1502"/>
                  </a:cubicBezTo>
                  <a:cubicBezTo>
                    <a:pt x="2874" y="1471"/>
                    <a:pt x="2806" y="1433"/>
                    <a:pt x="2737" y="1403"/>
                  </a:cubicBezTo>
                  <a:cubicBezTo>
                    <a:pt x="2600" y="1334"/>
                    <a:pt x="2470" y="1250"/>
                    <a:pt x="2341" y="1166"/>
                  </a:cubicBezTo>
                  <a:cubicBezTo>
                    <a:pt x="2211" y="1082"/>
                    <a:pt x="2089" y="1006"/>
                    <a:pt x="1967" y="915"/>
                  </a:cubicBezTo>
                  <a:cubicBezTo>
                    <a:pt x="1731" y="732"/>
                    <a:pt x="1510" y="541"/>
                    <a:pt x="1274" y="366"/>
                  </a:cubicBezTo>
                  <a:cubicBezTo>
                    <a:pt x="1152" y="275"/>
                    <a:pt x="1022" y="191"/>
                    <a:pt x="893" y="122"/>
                  </a:cubicBezTo>
                  <a:cubicBezTo>
                    <a:pt x="763" y="61"/>
                    <a:pt x="634" y="15"/>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3"/>
            <p:cNvSpPr/>
            <p:nvPr/>
          </p:nvSpPr>
          <p:spPr>
            <a:xfrm>
              <a:off x="7005150" y="2073525"/>
              <a:ext cx="74125" cy="40625"/>
            </a:xfrm>
            <a:custGeom>
              <a:avLst/>
              <a:gdLst/>
              <a:ahLst/>
              <a:cxnLst/>
              <a:rect l="l" t="t" r="r" b="b"/>
              <a:pathLst>
                <a:path w="2965" h="1625" extrusionOk="0">
                  <a:moveTo>
                    <a:pt x="46" y="1"/>
                  </a:moveTo>
                  <a:lnTo>
                    <a:pt x="0" y="16"/>
                  </a:lnTo>
                  <a:cubicBezTo>
                    <a:pt x="183" y="92"/>
                    <a:pt x="374" y="153"/>
                    <a:pt x="572" y="207"/>
                  </a:cubicBezTo>
                  <a:cubicBezTo>
                    <a:pt x="1136" y="374"/>
                    <a:pt x="1723" y="542"/>
                    <a:pt x="1867" y="1045"/>
                  </a:cubicBezTo>
                  <a:lnTo>
                    <a:pt x="1890" y="1136"/>
                  </a:lnTo>
                  <a:cubicBezTo>
                    <a:pt x="2081" y="1335"/>
                    <a:pt x="2302" y="1502"/>
                    <a:pt x="2553" y="1624"/>
                  </a:cubicBezTo>
                  <a:lnTo>
                    <a:pt x="2965" y="1487"/>
                  </a:lnTo>
                  <a:cubicBezTo>
                    <a:pt x="2858" y="1456"/>
                    <a:pt x="2759" y="1411"/>
                    <a:pt x="2660" y="1365"/>
                  </a:cubicBezTo>
                  <a:cubicBezTo>
                    <a:pt x="2523" y="1296"/>
                    <a:pt x="2401" y="1205"/>
                    <a:pt x="2302" y="1098"/>
                  </a:cubicBezTo>
                  <a:cubicBezTo>
                    <a:pt x="2096" y="885"/>
                    <a:pt x="2005" y="626"/>
                    <a:pt x="1784" y="450"/>
                  </a:cubicBezTo>
                  <a:cubicBezTo>
                    <a:pt x="1669" y="359"/>
                    <a:pt x="1540" y="283"/>
                    <a:pt x="1395" y="237"/>
                  </a:cubicBezTo>
                  <a:cubicBezTo>
                    <a:pt x="1242" y="184"/>
                    <a:pt x="1090" y="146"/>
                    <a:pt x="938" y="123"/>
                  </a:cubicBezTo>
                  <a:cubicBezTo>
                    <a:pt x="778" y="100"/>
                    <a:pt x="610" y="77"/>
                    <a:pt x="450" y="62"/>
                  </a:cubicBezTo>
                  <a:cubicBezTo>
                    <a:pt x="313" y="47"/>
                    <a:pt x="183" y="24"/>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23"/>
            <p:cNvSpPr/>
            <p:nvPr/>
          </p:nvSpPr>
          <p:spPr>
            <a:xfrm>
              <a:off x="7006675" y="2066475"/>
              <a:ext cx="87100" cy="44225"/>
            </a:xfrm>
            <a:custGeom>
              <a:avLst/>
              <a:gdLst/>
              <a:ahLst/>
              <a:cxnLst/>
              <a:rect l="l" t="t" r="r" b="b"/>
              <a:pathLst>
                <a:path w="3484" h="1769" extrusionOk="0">
                  <a:moveTo>
                    <a:pt x="579" y="1"/>
                  </a:moveTo>
                  <a:cubicBezTo>
                    <a:pt x="396" y="108"/>
                    <a:pt x="198" y="199"/>
                    <a:pt x="0" y="275"/>
                  </a:cubicBezTo>
                  <a:cubicBezTo>
                    <a:pt x="130" y="298"/>
                    <a:pt x="259" y="306"/>
                    <a:pt x="396" y="321"/>
                  </a:cubicBezTo>
                  <a:cubicBezTo>
                    <a:pt x="557" y="329"/>
                    <a:pt x="724" y="344"/>
                    <a:pt x="884" y="367"/>
                  </a:cubicBezTo>
                  <a:cubicBezTo>
                    <a:pt x="1044" y="382"/>
                    <a:pt x="1204" y="420"/>
                    <a:pt x="1364" y="473"/>
                  </a:cubicBezTo>
                  <a:cubicBezTo>
                    <a:pt x="1509" y="519"/>
                    <a:pt x="1646" y="595"/>
                    <a:pt x="1768" y="694"/>
                  </a:cubicBezTo>
                  <a:cubicBezTo>
                    <a:pt x="1875" y="786"/>
                    <a:pt x="1966" y="900"/>
                    <a:pt x="2043" y="1022"/>
                  </a:cubicBezTo>
                  <a:cubicBezTo>
                    <a:pt x="2111" y="1136"/>
                    <a:pt x="2195" y="1251"/>
                    <a:pt x="2279" y="1357"/>
                  </a:cubicBezTo>
                  <a:cubicBezTo>
                    <a:pt x="2454" y="1540"/>
                    <a:pt x="2675" y="1685"/>
                    <a:pt x="2919" y="1769"/>
                  </a:cubicBezTo>
                  <a:cubicBezTo>
                    <a:pt x="3110" y="1700"/>
                    <a:pt x="3293" y="1639"/>
                    <a:pt x="3483" y="1578"/>
                  </a:cubicBezTo>
                  <a:cubicBezTo>
                    <a:pt x="3361" y="1563"/>
                    <a:pt x="3247" y="1540"/>
                    <a:pt x="3140" y="1495"/>
                  </a:cubicBezTo>
                  <a:cubicBezTo>
                    <a:pt x="3003" y="1441"/>
                    <a:pt x="2873" y="1357"/>
                    <a:pt x="2759" y="1258"/>
                  </a:cubicBezTo>
                  <a:cubicBezTo>
                    <a:pt x="2652" y="1167"/>
                    <a:pt x="2561" y="1060"/>
                    <a:pt x="2469" y="953"/>
                  </a:cubicBezTo>
                  <a:cubicBezTo>
                    <a:pt x="2431" y="900"/>
                    <a:pt x="2386" y="847"/>
                    <a:pt x="2332" y="801"/>
                  </a:cubicBezTo>
                  <a:cubicBezTo>
                    <a:pt x="2279" y="755"/>
                    <a:pt x="2226" y="710"/>
                    <a:pt x="2172" y="664"/>
                  </a:cubicBezTo>
                  <a:cubicBezTo>
                    <a:pt x="1959" y="466"/>
                    <a:pt x="1715" y="306"/>
                    <a:pt x="1448" y="184"/>
                  </a:cubicBezTo>
                  <a:cubicBezTo>
                    <a:pt x="1311" y="115"/>
                    <a:pt x="1159" y="69"/>
                    <a:pt x="1006" y="47"/>
                  </a:cubicBezTo>
                  <a:cubicBezTo>
                    <a:pt x="930" y="31"/>
                    <a:pt x="846" y="31"/>
                    <a:pt x="770" y="24"/>
                  </a:cubicBezTo>
                  <a:cubicBezTo>
                    <a:pt x="709" y="24"/>
                    <a:pt x="640" y="16"/>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23"/>
            <p:cNvSpPr/>
            <p:nvPr/>
          </p:nvSpPr>
          <p:spPr>
            <a:xfrm>
              <a:off x="7033725" y="2052200"/>
              <a:ext cx="83475" cy="47850"/>
            </a:xfrm>
            <a:custGeom>
              <a:avLst/>
              <a:gdLst/>
              <a:ahLst/>
              <a:cxnLst/>
              <a:rect l="l" t="t" r="r" b="b"/>
              <a:pathLst>
                <a:path w="3339" h="1914" extrusionOk="0">
                  <a:moveTo>
                    <a:pt x="488" y="0"/>
                  </a:moveTo>
                  <a:cubicBezTo>
                    <a:pt x="320" y="92"/>
                    <a:pt x="160" y="183"/>
                    <a:pt x="0" y="282"/>
                  </a:cubicBezTo>
                  <a:cubicBezTo>
                    <a:pt x="138" y="290"/>
                    <a:pt x="275" y="328"/>
                    <a:pt x="412" y="389"/>
                  </a:cubicBezTo>
                  <a:cubicBezTo>
                    <a:pt x="549" y="450"/>
                    <a:pt x="686" y="526"/>
                    <a:pt x="816" y="618"/>
                  </a:cubicBezTo>
                  <a:cubicBezTo>
                    <a:pt x="1060" y="785"/>
                    <a:pt x="1281" y="983"/>
                    <a:pt x="1517" y="1159"/>
                  </a:cubicBezTo>
                  <a:cubicBezTo>
                    <a:pt x="1761" y="1342"/>
                    <a:pt x="2012" y="1502"/>
                    <a:pt x="2272" y="1654"/>
                  </a:cubicBezTo>
                  <a:cubicBezTo>
                    <a:pt x="2340" y="1692"/>
                    <a:pt x="2409" y="1723"/>
                    <a:pt x="2477" y="1761"/>
                  </a:cubicBezTo>
                  <a:cubicBezTo>
                    <a:pt x="2500" y="1768"/>
                    <a:pt x="2531" y="1784"/>
                    <a:pt x="2561" y="1791"/>
                  </a:cubicBezTo>
                  <a:cubicBezTo>
                    <a:pt x="2607" y="1806"/>
                    <a:pt x="2653" y="1822"/>
                    <a:pt x="2698" y="1829"/>
                  </a:cubicBezTo>
                  <a:lnTo>
                    <a:pt x="2797" y="1860"/>
                  </a:lnTo>
                  <a:cubicBezTo>
                    <a:pt x="2896" y="1883"/>
                    <a:pt x="2988" y="1898"/>
                    <a:pt x="3087" y="1913"/>
                  </a:cubicBezTo>
                  <a:lnTo>
                    <a:pt x="3339" y="1829"/>
                  </a:lnTo>
                  <a:lnTo>
                    <a:pt x="3316" y="1822"/>
                  </a:lnTo>
                  <a:cubicBezTo>
                    <a:pt x="3239" y="1791"/>
                    <a:pt x="3163" y="1761"/>
                    <a:pt x="3087" y="1723"/>
                  </a:cubicBezTo>
                  <a:cubicBezTo>
                    <a:pt x="2942" y="1662"/>
                    <a:pt x="2797" y="1585"/>
                    <a:pt x="2660" y="1502"/>
                  </a:cubicBezTo>
                  <a:cubicBezTo>
                    <a:pt x="2393" y="1349"/>
                    <a:pt x="2134" y="1182"/>
                    <a:pt x="1883" y="991"/>
                  </a:cubicBezTo>
                  <a:cubicBezTo>
                    <a:pt x="1647" y="800"/>
                    <a:pt x="1433" y="595"/>
                    <a:pt x="1212" y="397"/>
                  </a:cubicBezTo>
                  <a:cubicBezTo>
                    <a:pt x="1098" y="297"/>
                    <a:pt x="976" y="206"/>
                    <a:pt x="846" y="130"/>
                  </a:cubicBezTo>
                  <a:cubicBezTo>
                    <a:pt x="778" y="84"/>
                    <a:pt x="709" y="54"/>
                    <a:pt x="633" y="23"/>
                  </a:cubicBezTo>
                  <a:cubicBezTo>
                    <a:pt x="595" y="15"/>
                    <a:pt x="557" y="0"/>
                    <a:pt x="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23"/>
            <p:cNvSpPr/>
            <p:nvPr/>
          </p:nvSpPr>
          <p:spPr>
            <a:xfrm>
              <a:off x="6918250" y="2037325"/>
              <a:ext cx="344900" cy="152650"/>
            </a:xfrm>
            <a:custGeom>
              <a:avLst/>
              <a:gdLst/>
              <a:ahLst/>
              <a:cxnLst/>
              <a:rect l="l" t="t" r="r" b="b"/>
              <a:pathLst>
                <a:path w="13796" h="6106" extrusionOk="0">
                  <a:moveTo>
                    <a:pt x="7904" y="130"/>
                  </a:moveTo>
                  <a:cubicBezTo>
                    <a:pt x="8354" y="130"/>
                    <a:pt x="8659" y="260"/>
                    <a:pt x="8864" y="542"/>
                  </a:cubicBezTo>
                  <a:cubicBezTo>
                    <a:pt x="9154" y="931"/>
                    <a:pt x="9482" y="1334"/>
                    <a:pt x="9992" y="1586"/>
                  </a:cubicBezTo>
                  <a:cubicBezTo>
                    <a:pt x="10015" y="1609"/>
                    <a:pt x="10046" y="1632"/>
                    <a:pt x="10069" y="1655"/>
                  </a:cubicBezTo>
                  <a:cubicBezTo>
                    <a:pt x="10069" y="1655"/>
                    <a:pt x="10076" y="1662"/>
                    <a:pt x="10076" y="1670"/>
                  </a:cubicBezTo>
                  <a:lnTo>
                    <a:pt x="9931" y="1708"/>
                  </a:lnTo>
                  <a:cubicBezTo>
                    <a:pt x="9787" y="1647"/>
                    <a:pt x="9649" y="1563"/>
                    <a:pt x="9535" y="1449"/>
                  </a:cubicBezTo>
                  <a:cubicBezTo>
                    <a:pt x="9489" y="1411"/>
                    <a:pt x="9451" y="1380"/>
                    <a:pt x="9413" y="1350"/>
                  </a:cubicBezTo>
                  <a:cubicBezTo>
                    <a:pt x="9291" y="1251"/>
                    <a:pt x="9177" y="1144"/>
                    <a:pt x="9063" y="1045"/>
                  </a:cubicBezTo>
                  <a:cubicBezTo>
                    <a:pt x="8971" y="953"/>
                    <a:pt x="8864" y="862"/>
                    <a:pt x="8750" y="771"/>
                  </a:cubicBezTo>
                  <a:cubicBezTo>
                    <a:pt x="8499" y="557"/>
                    <a:pt x="8201" y="405"/>
                    <a:pt x="7881" y="321"/>
                  </a:cubicBezTo>
                  <a:cubicBezTo>
                    <a:pt x="7767" y="306"/>
                    <a:pt x="7653" y="290"/>
                    <a:pt x="7538" y="290"/>
                  </a:cubicBezTo>
                  <a:cubicBezTo>
                    <a:pt x="7518" y="291"/>
                    <a:pt x="7498" y="292"/>
                    <a:pt x="7477" y="292"/>
                  </a:cubicBezTo>
                  <a:cubicBezTo>
                    <a:pt x="7338" y="292"/>
                    <a:pt x="7199" y="269"/>
                    <a:pt x="7066" y="229"/>
                  </a:cubicBezTo>
                  <a:cubicBezTo>
                    <a:pt x="7340" y="176"/>
                    <a:pt x="7622" y="146"/>
                    <a:pt x="7904" y="130"/>
                  </a:cubicBezTo>
                  <a:close/>
                  <a:moveTo>
                    <a:pt x="7355" y="367"/>
                  </a:moveTo>
                  <a:cubicBezTo>
                    <a:pt x="7416" y="374"/>
                    <a:pt x="7477" y="374"/>
                    <a:pt x="7531" y="374"/>
                  </a:cubicBezTo>
                  <a:lnTo>
                    <a:pt x="7531" y="382"/>
                  </a:lnTo>
                  <a:cubicBezTo>
                    <a:pt x="7637" y="382"/>
                    <a:pt x="7744" y="389"/>
                    <a:pt x="7851" y="405"/>
                  </a:cubicBezTo>
                  <a:cubicBezTo>
                    <a:pt x="8156" y="481"/>
                    <a:pt x="8438" y="626"/>
                    <a:pt x="8674" y="824"/>
                  </a:cubicBezTo>
                  <a:cubicBezTo>
                    <a:pt x="8781" y="915"/>
                    <a:pt x="8880" y="1007"/>
                    <a:pt x="8979" y="1098"/>
                  </a:cubicBezTo>
                  <a:lnTo>
                    <a:pt x="8986" y="1106"/>
                  </a:lnTo>
                  <a:cubicBezTo>
                    <a:pt x="9093" y="1205"/>
                    <a:pt x="9207" y="1312"/>
                    <a:pt x="9337" y="1411"/>
                  </a:cubicBezTo>
                  <a:cubicBezTo>
                    <a:pt x="9375" y="1441"/>
                    <a:pt x="9421" y="1479"/>
                    <a:pt x="9451" y="1510"/>
                  </a:cubicBezTo>
                  <a:cubicBezTo>
                    <a:pt x="9550" y="1601"/>
                    <a:pt x="9665" y="1685"/>
                    <a:pt x="9787" y="1746"/>
                  </a:cubicBezTo>
                  <a:cubicBezTo>
                    <a:pt x="9665" y="1784"/>
                    <a:pt x="9543" y="1807"/>
                    <a:pt x="9421" y="1815"/>
                  </a:cubicBezTo>
                  <a:cubicBezTo>
                    <a:pt x="9383" y="1815"/>
                    <a:pt x="9345" y="1807"/>
                    <a:pt x="9307" y="1799"/>
                  </a:cubicBezTo>
                  <a:cubicBezTo>
                    <a:pt x="8910" y="1731"/>
                    <a:pt x="8590" y="1373"/>
                    <a:pt x="8354" y="1113"/>
                  </a:cubicBezTo>
                  <a:lnTo>
                    <a:pt x="8308" y="1060"/>
                  </a:lnTo>
                  <a:cubicBezTo>
                    <a:pt x="8041" y="763"/>
                    <a:pt x="7721" y="527"/>
                    <a:pt x="7355" y="367"/>
                  </a:cubicBezTo>
                  <a:close/>
                  <a:moveTo>
                    <a:pt x="5984" y="267"/>
                  </a:moveTo>
                  <a:cubicBezTo>
                    <a:pt x="6045" y="275"/>
                    <a:pt x="6098" y="290"/>
                    <a:pt x="6151" y="321"/>
                  </a:cubicBezTo>
                  <a:cubicBezTo>
                    <a:pt x="6548" y="664"/>
                    <a:pt x="6967" y="976"/>
                    <a:pt x="7401" y="1251"/>
                  </a:cubicBezTo>
                  <a:cubicBezTo>
                    <a:pt x="7782" y="1502"/>
                    <a:pt x="8476" y="1929"/>
                    <a:pt x="8925" y="2066"/>
                  </a:cubicBezTo>
                  <a:lnTo>
                    <a:pt x="8720" y="2135"/>
                  </a:lnTo>
                  <a:cubicBezTo>
                    <a:pt x="8453" y="2089"/>
                    <a:pt x="8186" y="2020"/>
                    <a:pt x="7935" y="1921"/>
                  </a:cubicBezTo>
                  <a:cubicBezTo>
                    <a:pt x="7630" y="1799"/>
                    <a:pt x="7333" y="1655"/>
                    <a:pt x="7051" y="1479"/>
                  </a:cubicBezTo>
                  <a:cubicBezTo>
                    <a:pt x="6784" y="1304"/>
                    <a:pt x="6517" y="1121"/>
                    <a:pt x="6273" y="923"/>
                  </a:cubicBezTo>
                  <a:cubicBezTo>
                    <a:pt x="6159" y="839"/>
                    <a:pt x="6045" y="740"/>
                    <a:pt x="5930" y="656"/>
                  </a:cubicBezTo>
                  <a:lnTo>
                    <a:pt x="5877" y="610"/>
                  </a:lnTo>
                  <a:cubicBezTo>
                    <a:pt x="5824" y="557"/>
                    <a:pt x="5770" y="519"/>
                    <a:pt x="5717" y="473"/>
                  </a:cubicBezTo>
                  <a:lnTo>
                    <a:pt x="5717" y="481"/>
                  </a:lnTo>
                  <a:cubicBezTo>
                    <a:pt x="5686" y="450"/>
                    <a:pt x="5656" y="428"/>
                    <a:pt x="5625" y="405"/>
                  </a:cubicBezTo>
                  <a:lnTo>
                    <a:pt x="5610" y="397"/>
                  </a:lnTo>
                  <a:lnTo>
                    <a:pt x="5603" y="389"/>
                  </a:lnTo>
                  <a:cubicBezTo>
                    <a:pt x="5724" y="344"/>
                    <a:pt x="5846" y="298"/>
                    <a:pt x="5976" y="267"/>
                  </a:cubicBezTo>
                  <a:close/>
                  <a:moveTo>
                    <a:pt x="5542" y="420"/>
                  </a:moveTo>
                  <a:lnTo>
                    <a:pt x="5572" y="435"/>
                  </a:lnTo>
                  <a:lnTo>
                    <a:pt x="5580" y="443"/>
                  </a:lnTo>
                  <a:cubicBezTo>
                    <a:pt x="5618" y="473"/>
                    <a:pt x="5648" y="504"/>
                    <a:pt x="5679" y="519"/>
                  </a:cubicBezTo>
                  <a:cubicBezTo>
                    <a:pt x="5732" y="565"/>
                    <a:pt x="5793" y="618"/>
                    <a:pt x="5846" y="671"/>
                  </a:cubicBezTo>
                  <a:cubicBezTo>
                    <a:pt x="5961" y="763"/>
                    <a:pt x="6083" y="877"/>
                    <a:pt x="6205" y="976"/>
                  </a:cubicBezTo>
                  <a:cubicBezTo>
                    <a:pt x="6456" y="1182"/>
                    <a:pt x="6715" y="1380"/>
                    <a:pt x="6990" y="1548"/>
                  </a:cubicBezTo>
                  <a:cubicBezTo>
                    <a:pt x="7279" y="1731"/>
                    <a:pt x="7584" y="1876"/>
                    <a:pt x="7904" y="1998"/>
                  </a:cubicBezTo>
                  <a:cubicBezTo>
                    <a:pt x="8064" y="2051"/>
                    <a:pt x="8240" y="2104"/>
                    <a:pt x="8407" y="2135"/>
                  </a:cubicBezTo>
                  <a:cubicBezTo>
                    <a:pt x="8476" y="2150"/>
                    <a:pt x="8544" y="2165"/>
                    <a:pt x="8613" y="2173"/>
                  </a:cubicBezTo>
                  <a:lnTo>
                    <a:pt x="8468" y="2226"/>
                  </a:lnTo>
                  <a:lnTo>
                    <a:pt x="7980" y="2394"/>
                  </a:lnTo>
                  <a:lnTo>
                    <a:pt x="7958" y="2386"/>
                  </a:lnTo>
                  <a:cubicBezTo>
                    <a:pt x="7889" y="2356"/>
                    <a:pt x="7820" y="2318"/>
                    <a:pt x="7737" y="2280"/>
                  </a:cubicBezTo>
                  <a:cubicBezTo>
                    <a:pt x="7615" y="2219"/>
                    <a:pt x="7493" y="2150"/>
                    <a:pt x="7371" y="2081"/>
                  </a:cubicBezTo>
                  <a:lnTo>
                    <a:pt x="7333" y="2051"/>
                  </a:lnTo>
                  <a:cubicBezTo>
                    <a:pt x="7066" y="1898"/>
                    <a:pt x="6814" y="1723"/>
                    <a:pt x="6570" y="1540"/>
                  </a:cubicBezTo>
                  <a:cubicBezTo>
                    <a:pt x="6433" y="1426"/>
                    <a:pt x="6296" y="1312"/>
                    <a:pt x="6174" y="1197"/>
                  </a:cubicBezTo>
                  <a:cubicBezTo>
                    <a:pt x="6075" y="1121"/>
                    <a:pt x="5984" y="1037"/>
                    <a:pt x="5885" y="953"/>
                  </a:cubicBezTo>
                  <a:cubicBezTo>
                    <a:pt x="5763" y="854"/>
                    <a:pt x="5633" y="771"/>
                    <a:pt x="5496" y="694"/>
                  </a:cubicBezTo>
                  <a:cubicBezTo>
                    <a:pt x="5427" y="656"/>
                    <a:pt x="5351" y="618"/>
                    <a:pt x="5267" y="595"/>
                  </a:cubicBezTo>
                  <a:cubicBezTo>
                    <a:pt x="5244" y="588"/>
                    <a:pt x="5214" y="580"/>
                    <a:pt x="5191" y="580"/>
                  </a:cubicBezTo>
                  <a:cubicBezTo>
                    <a:pt x="5313" y="519"/>
                    <a:pt x="5427" y="466"/>
                    <a:pt x="5542" y="420"/>
                  </a:cubicBezTo>
                  <a:close/>
                  <a:moveTo>
                    <a:pt x="5138" y="618"/>
                  </a:moveTo>
                  <a:cubicBezTo>
                    <a:pt x="5176" y="626"/>
                    <a:pt x="5214" y="633"/>
                    <a:pt x="5252" y="649"/>
                  </a:cubicBezTo>
                  <a:cubicBezTo>
                    <a:pt x="5328" y="671"/>
                    <a:pt x="5397" y="702"/>
                    <a:pt x="5465" y="748"/>
                  </a:cubicBezTo>
                  <a:cubicBezTo>
                    <a:pt x="5595" y="824"/>
                    <a:pt x="5717" y="915"/>
                    <a:pt x="5824" y="1014"/>
                  </a:cubicBezTo>
                  <a:cubicBezTo>
                    <a:pt x="5892" y="1068"/>
                    <a:pt x="5961" y="1136"/>
                    <a:pt x="6037" y="1197"/>
                  </a:cubicBezTo>
                  <a:cubicBezTo>
                    <a:pt x="6182" y="1334"/>
                    <a:pt x="6334" y="1472"/>
                    <a:pt x="6502" y="1601"/>
                  </a:cubicBezTo>
                  <a:cubicBezTo>
                    <a:pt x="6746" y="1792"/>
                    <a:pt x="7005" y="1967"/>
                    <a:pt x="7279" y="2119"/>
                  </a:cubicBezTo>
                  <a:lnTo>
                    <a:pt x="7317" y="2135"/>
                  </a:lnTo>
                  <a:cubicBezTo>
                    <a:pt x="7439" y="2211"/>
                    <a:pt x="7569" y="2280"/>
                    <a:pt x="7706" y="2333"/>
                  </a:cubicBezTo>
                  <a:lnTo>
                    <a:pt x="7904" y="2417"/>
                  </a:lnTo>
                  <a:lnTo>
                    <a:pt x="7828" y="2447"/>
                  </a:lnTo>
                  <a:lnTo>
                    <a:pt x="7706" y="2485"/>
                  </a:lnTo>
                  <a:lnTo>
                    <a:pt x="7676" y="2485"/>
                  </a:lnTo>
                  <a:cubicBezTo>
                    <a:pt x="7599" y="2470"/>
                    <a:pt x="7515" y="2455"/>
                    <a:pt x="7432" y="2440"/>
                  </a:cubicBezTo>
                  <a:lnTo>
                    <a:pt x="7325" y="2409"/>
                  </a:lnTo>
                  <a:cubicBezTo>
                    <a:pt x="7287" y="2401"/>
                    <a:pt x="7249" y="2386"/>
                    <a:pt x="7203" y="2379"/>
                  </a:cubicBezTo>
                  <a:lnTo>
                    <a:pt x="7195" y="2379"/>
                  </a:lnTo>
                  <a:cubicBezTo>
                    <a:pt x="7157" y="2363"/>
                    <a:pt x="7134" y="2356"/>
                    <a:pt x="7112" y="2341"/>
                  </a:cubicBezTo>
                  <a:cubicBezTo>
                    <a:pt x="7043" y="2310"/>
                    <a:pt x="6974" y="2280"/>
                    <a:pt x="6906" y="2241"/>
                  </a:cubicBezTo>
                  <a:cubicBezTo>
                    <a:pt x="6647" y="2089"/>
                    <a:pt x="6395" y="1929"/>
                    <a:pt x="6151" y="1746"/>
                  </a:cubicBezTo>
                  <a:cubicBezTo>
                    <a:pt x="6060" y="1677"/>
                    <a:pt x="5968" y="1601"/>
                    <a:pt x="5885" y="1533"/>
                  </a:cubicBezTo>
                  <a:cubicBezTo>
                    <a:pt x="5747" y="1426"/>
                    <a:pt x="5595" y="1312"/>
                    <a:pt x="5450" y="1205"/>
                  </a:cubicBezTo>
                  <a:cubicBezTo>
                    <a:pt x="5321" y="1113"/>
                    <a:pt x="5183" y="1037"/>
                    <a:pt x="5046" y="969"/>
                  </a:cubicBezTo>
                  <a:cubicBezTo>
                    <a:pt x="4932" y="915"/>
                    <a:pt x="4810" y="885"/>
                    <a:pt x="4680" y="870"/>
                  </a:cubicBezTo>
                  <a:cubicBezTo>
                    <a:pt x="4802" y="793"/>
                    <a:pt x="4962" y="702"/>
                    <a:pt x="5122" y="618"/>
                  </a:cubicBezTo>
                  <a:close/>
                  <a:moveTo>
                    <a:pt x="4619" y="892"/>
                  </a:moveTo>
                  <a:cubicBezTo>
                    <a:pt x="4757" y="915"/>
                    <a:pt x="4886" y="953"/>
                    <a:pt x="5000" y="1022"/>
                  </a:cubicBezTo>
                  <a:cubicBezTo>
                    <a:pt x="5138" y="1091"/>
                    <a:pt x="5267" y="1167"/>
                    <a:pt x="5382" y="1258"/>
                  </a:cubicBezTo>
                  <a:cubicBezTo>
                    <a:pt x="5526" y="1357"/>
                    <a:pt x="5664" y="1472"/>
                    <a:pt x="5793" y="1578"/>
                  </a:cubicBezTo>
                  <a:cubicBezTo>
                    <a:pt x="5885" y="1647"/>
                    <a:pt x="5976" y="1731"/>
                    <a:pt x="6075" y="1807"/>
                  </a:cubicBezTo>
                  <a:cubicBezTo>
                    <a:pt x="6174" y="1883"/>
                    <a:pt x="6296" y="1959"/>
                    <a:pt x="6403" y="2028"/>
                  </a:cubicBezTo>
                  <a:lnTo>
                    <a:pt x="6456" y="2066"/>
                  </a:lnTo>
                  <a:cubicBezTo>
                    <a:pt x="6586" y="2150"/>
                    <a:pt x="6715" y="2226"/>
                    <a:pt x="6852" y="2295"/>
                  </a:cubicBezTo>
                  <a:cubicBezTo>
                    <a:pt x="6929" y="2333"/>
                    <a:pt x="6997" y="2371"/>
                    <a:pt x="7073" y="2401"/>
                  </a:cubicBezTo>
                  <a:lnTo>
                    <a:pt x="7119" y="2424"/>
                  </a:lnTo>
                  <a:cubicBezTo>
                    <a:pt x="7195" y="2462"/>
                    <a:pt x="7279" y="2501"/>
                    <a:pt x="7363" y="2531"/>
                  </a:cubicBezTo>
                  <a:cubicBezTo>
                    <a:pt x="7401" y="2539"/>
                    <a:pt x="7432" y="2554"/>
                    <a:pt x="7462" y="2569"/>
                  </a:cubicBezTo>
                  <a:lnTo>
                    <a:pt x="7386" y="2600"/>
                  </a:lnTo>
                  <a:lnTo>
                    <a:pt x="7035" y="2722"/>
                  </a:lnTo>
                  <a:cubicBezTo>
                    <a:pt x="6921" y="2699"/>
                    <a:pt x="6814" y="2668"/>
                    <a:pt x="6708" y="2623"/>
                  </a:cubicBezTo>
                  <a:cubicBezTo>
                    <a:pt x="6578" y="2562"/>
                    <a:pt x="6456" y="2485"/>
                    <a:pt x="6349" y="2386"/>
                  </a:cubicBezTo>
                  <a:cubicBezTo>
                    <a:pt x="6258" y="2287"/>
                    <a:pt x="6167" y="2188"/>
                    <a:pt x="6083" y="2081"/>
                  </a:cubicBezTo>
                  <a:lnTo>
                    <a:pt x="6060" y="2059"/>
                  </a:lnTo>
                  <a:cubicBezTo>
                    <a:pt x="6022" y="2005"/>
                    <a:pt x="5984" y="1959"/>
                    <a:pt x="5938" y="1921"/>
                  </a:cubicBezTo>
                  <a:cubicBezTo>
                    <a:pt x="5892" y="1876"/>
                    <a:pt x="5831" y="1822"/>
                    <a:pt x="5778" y="1777"/>
                  </a:cubicBezTo>
                  <a:cubicBezTo>
                    <a:pt x="5557" y="1571"/>
                    <a:pt x="5298" y="1411"/>
                    <a:pt x="5023" y="1289"/>
                  </a:cubicBezTo>
                  <a:cubicBezTo>
                    <a:pt x="4879" y="1228"/>
                    <a:pt x="4718" y="1182"/>
                    <a:pt x="4558" y="1159"/>
                  </a:cubicBezTo>
                  <a:cubicBezTo>
                    <a:pt x="4490" y="1152"/>
                    <a:pt x="4421" y="1152"/>
                    <a:pt x="4353" y="1152"/>
                  </a:cubicBezTo>
                  <a:cubicBezTo>
                    <a:pt x="4299" y="1152"/>
                    <a:pt x="4246" y="1152"/>
                    <a:pt x="4193" y="1144"/>
                  </a:cubicBezTo>
                  <a:cubicBezTo>
                    <a:pt x="4315" y="1075"/>
                    <a:pt x="4436" y="1007"/>
                    <a:pt x="4574" y="923"/>
                  </a:cubicBezTo>
                  <a:lnTo>
                    <a:pt x="4619" y="892"/>
                  </a:lnTo>
                  <a:close/>
                  <a:moveTo>
                    <a:pt x="4132" y="1182"/>
                  </a:moveTo>
                  <a:cubicBezTo>
                    <a:pt x="4185" y="1197"/>
                    <a:pt x="4246" y="1205"/>
                    <a:pt x="4307" y="1205"/>
                  </a:cubicBezTo>
                  <a:lnTo>
                    <a:pt x="4345" y="1205"/>
                  </a:lnTo>
                  <a:cubicBezTo>
                    <a:pt x="4414" y="1205"/>
                    <a:pt x="4482" y="1213"/>
                    <a:pt x="4543" y="1228"/>
                  </a:cubicBezTo>
                  <a:cubicBezTo>
                    <a:pt x="4696" y="1251"/>
                    <a:pt x="4840" y="1296"/>
                    <a:pt x="4978" y="1365"/>
                  </a:cubicBezTo>
                  <a:cubicBezTo>
                    <a:pt x="5244" y="1479"/>
                    <a:pt x="5488" y="1639"/>
                    <a:pt x="5702" y="1838"/>
                  </a:cubicBezTo>
                  <a:cubicBezTo>
                    <a:pt x="5755" y="1883"/>
                    <a:pt x="5808" y="1937"/>
                    <a:pt x="5862" y="1982"/>
                  </a:cubicBezTo>
                  <a:cubicBezTo>
                    <a:pt x="5907" y="2013"/>
                    <a:pt x="5945" y="2059"/>
                    <a:pt x="5976" y="2104"/>
                  </a:cubicBezTo>
                  <a:lnTo>
                    <a:pt x="5999" y="2135"/>
                  </a:lnTo>
                  <a:cubicBezTo>
                    <a:pt x="6083" y="2241"/>
                    <a:pt x="6182" y="2348"/>
                    <a:pt x="6281" y="2440"/>
                  </a:cubicBezTo>
                  <a:cubicBezTo>
                    <a:pt x="6395" y="2546"/>
                    <a:pt x="6532" y="2623"/>
                    <a:pt x="6670" y="2683"/>
                  </a:cubicBezTo>
                  <a:cubicBezTo>
                    <a:pt x="6761" y="2714"/>
                    <a:pt x="6845" y="2737"/>
                    <a:pt x="6936" y="2752"/>
                  </a:cubicBezTo>
                  <a:lnTo>
                    <a:pt x="6464" y="2912"/>
                  </a:lnTo>
                  <a:cubicBezTo>
                    <a:pt x="6227" y="2836"/>
                    <a:pt x="6014" y="2691"/>
                    <a:pt x="5839" y="2508"/>
                  </a:cubicBezTo>
                  <a:cubicBezTo>
                    <a:pt x="5763" y="2417"/>
                    <a:pt x="5686" y="2310"/>
                    <a:pt x="5625" y="2211"/>
                  </a:cubicBezTo>
                  <a:lnTo>
                    <a:pt x="5603" y="2180"/>
                  </a:lnTo>
                  <a:cubicBezTo>
                    <a:pt x="5534" y="2059"/>
                    <a:pt x="5435" y="1944"/>
                    <a:pt x="5328" y="1845"/>
                  </a:cubicBezTo>
                  <a:cubicBezTo>
                    <a:pt x="5206" y="1746"/>
                    <a:pt x="5069" y="1670"/>
                    <a:pt x="4917" y="1624"/>
                  </a:cubicBezTo>
                  <a:cubicBezTo>
                    <a:pt x="4757" y="1571"/>
                    <a:pt x="4597" y="1533"/>
                    <a:pt x="4429" y="1510"/>
                  </a:cubicBezTo>
                  <a:cubicBezTo>
                    <a:pt x="4299" y="1495"/>
                    <a:pt x="4170" y="1487"/>
                    <a:pt x="4048" y="1472"/>
                  </a:cubicBezTo>
                  <a:lnTo>
                    <a:pt x="3941" y="1464"/>
                  </a:lnTo>
                  <a:cubicBezTo>
                    <a:pt x="3819" y="1456"/>
                    <a:pt x="3712" y="1441"/>
                    <a:pt x="3613" y="1434"/>
                  </a:cubicBezTo>
                  <a:cubicBezTo>
                    <a:pt x="3796" y="1357"/>
                    <a:pt x="3964" y="1281"/>
                    <a:pt x="4132" y="1182"/>
                  </a:cubicBezTo>
                  <a:close/>
                  <a:moveTo>
                    <a:pt x="3530" y="1464"/>
                  </a:moveTo>
                  <a:cubicBezTo>
                    <a:pt x="3667" y="1495"/>
                    <a:pt x="3804" y="1510"/>
                    <a:pt x="3926" y="1525"/>
                  </a:cubicBezTo>
                  <a:lnTo>
                    <a:pt x="4025" y="1540"/>
                  </a:lnTo>
                  <a:cubicBezTo>
                    <a:pt x="4154" y="1556"/>
                    <a:pt x="4284" y="1571"/>
                    <a:pt x="4406" y="1594"/>
                  </a:cubicBezTo>
                  <a:cubicBezTo>
                    <a:pt x="4566" y="1609"/>
                    <a:pt x="4718" y="1647"/>
                    <a:pt x="4863" y="1700"/>
                  </a:cubicBezTo>
                  <a:cubicBezTo>
                    <a:pt x="5008" y="1746"/>
                    <a:pt x="5130" y="1822"/>
                    <a:pt x="5244" y="1914"/>
                  </a:cubicBezTo>
                  <a:cubicBezTo>
                    <a:pt x="5359" y="2013"/>
                    <a:pt x="5458" y="2127"/>
                    <a:pt x="5534" y="2264"/>
                  </a:cubicBezTo>
                  <a:lnTo>
                    <a:pt x="5542" y="2264"/>
                  </a:lnTo>
                  <a:cubicBezTo>
                    <a:pt x="5610" y="2363"/>
                    <a:pt x="5686" y="2462"/>
                    <a:pt x="5770" y="2554"/>
                  </a:cubicBezTo>
                  <a:cubicBezTo>
                    <a:pt x="5869" y="2668"/>
                    <a:pt x="5991" y="2760"/>
                    <a:pt x="6128" y="2828"/>
                  </a:cubicBezTo>
                  <a:cubicBezTo>
                    <a:pt x="6212" y="2874"/>
                    <a:pt x="6296" y="2904"/>
                    <a:pt x="6388" y="2935"/>
                  </a:cubicBezTo>
                  <a:lnTo>
                    <a:pt x="6037" y="3049"/>
                  </a:lnTo>
                  <a:cubicBezTo>
                    <a:pt x="5793" y="2935"/>
                    <a:pt x="5572" y="2767"/>
                    <a:pt x="5389" y="2569"/>
                  </a:cubicBezTo>
                  <a:lnTo>
                    <a:pt x="5366" y="2485"/>
                  </a:lnTo>
                  <a:cubicBezTo>
                    <a:pt x="5214" y="1975"/>
                    <a:pt x="4619" y="1799"/>
                    <a:pt x="4055" y="1632"/>
                  </a:cubicBezTo>
                  <a:cubicBezTo>
                    <a:pt x="3865" y="1578"/>
                    <a:pt x="3690" y="1533"/>
                    <a:pt x="3530" y="1464"/>
                  </a:cubicBezTo>
                  <a:close/>
                  <a:moveTo>
                    <a:pt x="3103" y="1830"/>
                  </a:moveTo>
                  <a:cubicBezTo>
                    <a:pt x="3644" y="1830"/>
                    <a:pt x="4345" y="2074"/>
                    <a:pt x="5237" y="2562"/>
                  </a:cubicBezTo>
                  <a:lnTo>
                    <a:pt x="5313" y="2607"/>
                  </a:lnTo>
                  <a:cubicBezTo>
                    <a:pt x="5496" y="2798"/>
                    <a:pt x="5709" y="2965"/>
                    <a:pt x="5938" y="3087"/>
                  </a:cubicBezTo>
                  <a:lnTo>
                    <a:pt x="5930" y="3087"/>
                  </a:lnTo>
                  <a:lnTo>
                    <a:pt x="5572" y="3202"/>
                  </a:lnTo>
                  <a:cubicBezTo>
                    <a:pt x="5061" y="3164"/>
                    <a:pt x="4574" y="2965"/>
                    <a:pt x="4040" y="2562"/>
                  </a:cubicBezTo>
                  <a:lnTo>
                    <a:pt x="3903" y="2455"/>
                  </a:lnTo>
                  <a:cubicBezTo>
                    <a:pt x="3728" y="2310"/>
                    <a:pt x="3545" y="2180"/>
                    <a:pt x="3347" y="2066"/>
                  </a:cubicBezTo>
                  <a:cubicBezTo>
                    <a:pt x="3202" y="1975"/>
                    <a:pt x="3042" y="1906"/>
                    <a:pt x="2874" y="1853"/>
                  </a:cubicBezTo>
                  <a:lnTo>
                    <a:pt x="2889" y="1845"/>
                  </a:lnTo>
                  <a:cubicBezTo>
                    <a:pt x="2958" y="1838"/>
                    <a:pt x="3034" y="1830"/>
                    <a:pt x="3103" y="1830"/>
                  </a:cubicBezTo>
                  <a:close/>
                  <a:moveTo>
                    <a:pt x="2620" y="2002"/>
                  </a:moveTo>
                  <a:cubicBezTo>
                    <a:pt x="2631" y="2002"/>
                    <a:pt x="2642" y="2003"/>
                    <a:pt x="2653" y="2005"/>
                  </a:cubicBezTo>
                  <a:cubicBezTo>
                    <a:pt x="2805" y="2005"/>
                    <a:pt x="2950" y="2028"/>
                    <a:pt x="3095" y="2089"/>
                  </a:cubicBezTo>
                  <a:lnTo>
                    <a:pt x="3171" y="2112"/>
                  </a:lnTo>
                  <a:cubicBezTo>
                    <a:pt x="3248" y="2135"/>
                    <a:pt x="3316" y="2165"/>
                    <a:pt x="3385" y="2211"/>
                  </a:cubicBezTo>
                  <a:cubicBezTo>
                    <a:pt x="3408" y="2219"/>
                    <a:pt x="3430" y="2234"/>
                    <a:pt x="3453" y="2249"/>
                  </a:cubicBezTo>
                  <a:lnTo>
                    <a:pt x="3461" y="2249"/>
                  </a:lnTo>
                  <a:cubicBezTo>
                    <a:pt x="3491" y="2272"/>
                    <a:pt x="3530" y="2295"/>
                    <a:pt x="3560" y="2325"/>
                  </a:cubicBezTo>
                  <a:cubicBezTo>
                    <a:pt x="3568" y="2325"/>
                    <a:pt x="3575" y="2333"/>
                    <a:pt x="3575" y="2333"/>
                  </a:cubicBezTo>
                  <a:cubicBezTo>
                    <a:pt x="3659" y="2386"/>
                    <a:pt x="3735" y="2447"/>
                    <a:pt x="3804" y="2501"/>
                  </a:cubicBezTo>
                  <a:cubicBezTo>
                    <a:pt x="3941" y="2607"/>
                    <a:pt x="4086" y="2722"/>
                    <a:pt x="4238" y="2821"/>
                  </a:cubicBezTo>
                  <a:cubicBezTo>
                    <a:pt x="4543" y="3026"/>
                    <a:pt x="4894" y="3171"/>
                    <a:pt x="5252" y="3240"/>
                  </a:cubicBezTo>
                  <a:lnTo>
                    <a:pt x="5260" y="3247"/>
                  </a:lnTo>
                  <a:lnTo>
                    <a:pt x="5290" y="3255"/>
                  </a:lnTo>
                  <a:lnTo>
                    <a:pt x="5321" y="3270"/>
                  </a:lnTo>
                  <a:lnTo>
                    <a:pt x="5160" y="3324"/>
                  </a:lnTo>
                  <a:cubicBezTo>
                    <a:pt x="4985" y="3301"/>
                    <a:pt x="4818" y="3270"/>
                    <a:pt x="4650" y="3225"/>
                  </a:cubicBezTo>
                  <a:lnTo>
                    <a:pt x="4635" y="3225"/>
                  </a:lnTo>
                  <a:lnTo>
                    <a:pt x="4536" y="3202"/>
                  </a:lnTo>
                  <a:cubicBezTo>
                    <a:pt x="4284" y="3133"/>
                    <a:pt x="4048" y="3049"/>
                    <a:pt x="3819" y="2935"/>
                  </a:cubicBezTo>
                  <a:cubicBezTo>
                    <a:pt x="3705" y="2882"/>
                    <a:pt x="3583" y="2828"/>
                    <a:pt x="3461" y="2775"/>
                  </a:cubicBezTo>
                  <a:cubicBezTo>
                    <a:pt x="3110" y="2623"/>
                    <a:pt x="2729" y="2531"/>
                    <a:pt x="2348" y="2501"/>
                  </a:cubicBezTo>
                  <a:lnTo>
                    <a:pt x="2242" y="2501"/>
                  </a:lnTo>
                  <a:cubicBezTo>
                    <a:pt x="2135" y="2501"/>
                    <a:pt x="2036" y="2508"/>
                    <a:pt x="1929" y="2531"/>
                  </a:cubicBezTo>
                  <a:cubicBezTo>
                    <a:pt x="1899" y="2539"/>
                    <a:pt x="1860" y="2539"/>
                    <a:pt x="1830" y="2539"/>
                  </a:cubicBezTo>
                  <a:lnTo>
                    <a:pt x="1777" y="2539"/>
                  </a:lnTo>
                  <a:cubicBezTo>
                    <a:pt x="1754" y="2539"/>
                    <a:pt x="1731" y="2531"/>
                    <a:pt x="1708" y="2531"/>
                  </a:cubicBezTo>
                  <a:cubicBezTo>
                    <a:pt x="1975" y="2333"/>
                    <a:pt x="2249" y="2158"/>
                    <a:pt x="2539" y="2013"/>
                  </a:cubicBezTo>
                  <a:cubicBezTo>
                    <a:pt x="2566" y="2007"/>
                    <a:pt x="2593" y="2002"/>
                    <a:pt x="2620" y="2002"/>
                  </a:cubicBezTo>
                  <a:close/>
                  <a:moveTo>
                    <a:pt x="2249" y="2592"/>
                  </a:moveTo>
                  <a:cubicBezTo>
                    <a:pt x="2356" y="2592"/>
                    <a:pt x="2455" y="2600"/>
                    <a:pt x="2554" y="2615"/>
                  </a:cubicBezTo>
                  <a:cubicBezTo>
                    <a:pt x="2950" y="2683"/>
                    <a:pt x="3339" y="2805"/>
                    <a:pt x="3697" y="2981"/>
                  </a:cubicBezTo>
                  <a:cubicBezTo>
                    <a:pt x="4010" y="3133"/>
                    <a:pt x="4337" y="3247"/>
                    <a:pt x="4673" y="3316"/>
                  </a:cubicBezTo>
                  <a:lnTo>
                    <a:pt x="4764" y="3339"/>
                  </a:lnTo>
                  <a:lnTo>
                    <a:pt x="4802" y="3347"/>
                  </a:lnTo>
                  <a:cubicBezTo>
                    <a:pt x="4840" y="3354"/>
                    <a:pt x="4871" y="3369"/>
                    <a:pt x="4901" y="3377"/>
                  </a:cubicBezTo>
                  <a:lnTo>
                    <a:pt x="4917" y="3385"/>
                  </a:lnTo>
                  <a:lnTo>
                    <a:pt x="4924" y="3385"/>
                  </a:lnTo>
                  <a:lnTo>
                    <a:pt x="4856" y="3408"/>
                  </a:lnTo>
                  <a:cubicBezTo>
                    <a:pt x="4772" y="3415"/>
                    <a:pt x="4688" y="3430"/>
                    <a:pt x="4612" y="3438"/>
                  </a:cubicBezTo>
                  <a:lnTo>
                    <a:pt x="4475" y="3453"/>
                  </a:lnTo>
                  <a:cubicBezTo>
                    <a:pt x="4299" y="3476"/>
                    <a:pt x="4132" y="3491"/>
                    <a:pt x="3956" y="3499"/>
                  </a:cubicBezTo>
                  <a:lnTo>
                    <a:pt x="3827" y="3499"/>
                  </a:lnTo>
                  <a:cubicBezTo>
                    <a:pt x="3537" y="3468"/>
                    <a:pt x="3240" y="3423"/>
                    <a:pt x="2950" y="3362"/>
                  </a:cubicBezTo>
                  <a:cubicBezTo>
                    <a:pt x="2798" y="3331"/>
                    <a:pt x="2645" y="3301"/>
                    <a:pt x="2493" y="3278"/>
                  </a:cubicBezTo>
                  <a:cubicBezTo>
                    <a:pt x="2333" y="3250"/>
                    <a:pt x="2172" y="3237"/>
                    <a:pt x="2012" y="3237"/>
                  </a:cubicBezTo>
                  <a:cubicBezTo>
                    <a:pt x="1729" y="3237"/>
                    <a:pt x="1447" y="3279"/>
                    <a:pt x="1175" y="3362"/>
                  </a:cubicBezTo>
                  <a:cubicBezTo>
                    <a:pt x="1136" y="3369"/>
                    <a:pt x="1091" y="3377"/>
                    <a:pt x="1053" y="3392"/>
                  </a:cubicBezTo>
                  <a:cubicBezTo>
                    <a:pt x="1007" y="3400"/>
                    <a:pt x="953" y="3415"/>
                    <a:pt x="900" y="3423"/>
                  </a:cubicBezTo>
                  <a:cubicBezTo>
                    <a:pt x="854" y="3430"/>
                    <a:pt x="809" y="3438"/>
                    <a:pt x="755" y="3438"/>
                  </a:cubicBezTo>
                  <a:cubicBezTo>
                    <a:pt x="938" y="3217"/>
                    <a:pt x="1144" y="3004"/>
                    <a:pt x="1365" y="2805"/>
                  </a:cubicBezTo>
                  <a:cubicBezTo>
                    <a:pt x="1464" y="2783"/>
                    <a:pt x="1556" y="2752"/>
                    <a:pt x="1647" y="2722"/>
                  </a:cubicBezTo>
                  <a:cubicBezTo>
                    <a:pt x="1723" y="2691"/>
                    <a:pt x="1799" y="2661"/>
                    <a:pt x="1876" y="2638"/>
                  </a:cubicBezTo>
                  <a:cubicBezTo>
                    <a:pt x="1998" y="2607"/>
                    <a:pt x="2120" y="2592"/>
                    <a:pt x="2249" y="2592"/>
                  </a:cubicBezTo>
                  <a:close/>
                  <a:moveTo>
                    <a:pt x="9695" y="2074"/>
                  </a:moveTo>
                  <a:cubicBezTo>
                    <a:pt x="9695" y="2104"/>
                    <a:pt x="9688" y="2142"/>
                    <a:pt x="9680" y="2180"/>
                  </a:cubicBezTo>
                  <a:cubicBezTo>
                    <a:pt x="9680" y="2196"/>
                    <a:pt x="9672" y="2211"/>
                    <a:pt x="9672" y="2219"/>
                  </a:cubicBezTo>
                  <a:cubicBezTo>
                    <a:pt x="9627" y="2341"/>
                    <a:pt x="9596" y="2455"/>
                    <a:pt x="9573" y="2577"/>
                  </a:cubicBezTo>
                  <a:lnTo>
                    <a:pt x="9566" y="2600"/>
                  </a:lnTo>
                  <a:lnTo>
                    <a:pt x="9550" y="2668"/>
                  </a:lnTo>
                  <a:cubicBezTo>
                    <a:pt x="9528" y="2767"/>
                    <a:pt x="9505" y="2874"/>
                    <a:pt x="9482" y="2973"/>
                  </a:cubicBezTo>
                  <a:cubicBezTo>
                    <a:pt x="9436" y="3202"/>
                    <a:pt x="9383" y="3430"/>
                    <a:pt x="9307" y="3651"/>
                  </a:cubicBezTo>
                  <a:cubicBezTo>
                    <a:pt x="9276" y="3743"/>
                    <a:pt x="9246" y="3834"/>
                    <a:pt x="9223" y="3918"/>
                  </a:cubicBezTo>
                  <a:lnTo>
                    <a:pt x="9223" y="3933"/>
                  </a:lnTo>
                  <a:cubicBezTo>
                    <a:pt x="9131" y="4238"/>
                    <a:pt x="9017" y="4535"/>
                    <a:pt x="8872" y="4817"/>
                  </a:cubicBezTo>
                  <a:cubicBezTo>
                    <a:pt x="9032" y="4505"/>
                    <a:pt x="9124" y="4162"/>
                    <a:pt x="9162" y="3811"/>
                  </a:cubicBezTo>
                  <a:cubicBezTo>
                    <a:pt x="9162" y="3743"/>
                    <a:pt x="9177" y="3674"/>
                    <a:pt x="9177" y="3613"/>
                  </a:cubicBezTo>
                  <a:lnTo>
                    <a:pt x="9177" y="3575"/>
                  </a:lnTo>
                  <a:cubicBezTo>
                    <a:pt x="9207" y="2988"/>
                    <a:pt x="9238" y="2440"/>
                    <a:pt x="9695" y="2074"/>
                  </a:cubicBezTo>
                  <a:close/>
                  <a:moveTo>
                    <a:pt x="1952" y="3331"/>
                  </a:moveTo>
                  <a:cubicBezTo>
                    <a:pt x="2242" y="3331"/>
                    <a:pt x="2531" y="3362"/>
                    <a:pt x="2813" y="3423"/>
                  </a:cubicBezTo>
                  <a:lnTo>
                    <a:pt x="2950" y="3453"/>
                  </a:lnTo>
                  <a:cubicBezTo>
                    <a:pt x="3270" y="3529"/>
                    <a:pt x="3598" y="3575"/>
                    <a:pt x="3933" y="3583"/>
                  </a:cubicBezTo>
                  <a:lnTo>
                    <a:pt x="4025" y="3583"/>
                  </a:lnTo>
                  <a:cubicBezTo>
                    <a:pt x="4109" y="3583"/>
                    <a:pt x="4185" y="3575"/>
                    <a:pt x="4269" y="3568"/>
                  </a:cubicBezTo>
                  <a:lnTo>
                    <a:pt x="4269" y="3568"/>
                  </a:lnTo>
                  <a:cubicBezTo>
                    <a:pt x="3933" y="3659"/>
                    <a:pt x="3621" y="3735"/>
                    <a:pt x="3316" y="3811"/>
                  </a:cubicBezTo>
                  <a:lnTo>
                    <a:pt x="3331" y="3850"/>
                  </a:lnTo>
                  <a:cubicBezTo>
                    <a:pt x="3598" y="3811"/>
                    <a:pt x="3872" y="3758"/>
                    <a:pt x="4162" y="3705"/>
                  </a:cubicBezTo>
                  <a:lnTo>
                    <a:pt x="4162" y="3705"/>
                  </a:lnTo>
                  <a:cubicBezTo>
                    <a:pt x="3895" y="3865"/>
                    <a:pt x="3644" y="4063"/>
                    <a:pt x="3423" y="4284"/>
                  </a:cubicBezTo>
                  <a:lnTo>
                    <a:pt x="3301" y="4398"/>
                  </a:lnTo>
                  <a:cubicBezTo>
                    <a:pt x="3042" y="4635"/>
                    <a:pt x="2523" y="5023"/>
                    <a:pt x="1921" y="5023"/>
                  </a:cubicBezTo>
                  <a:cubicBezTo>
                    <a:pt x="1868" y="5023"/>
                    <a:pt x="1822" y="5023"/>
                    <a:pt x="1777" y="5016"/>
                  </a:cubicBezTo>
                  <a:cubicBezTo>
                    <a:pt x="1533" y="4955"/>
                    <a:pt x="1296" y="4878"/>
                    <a:pt x="1060" y="4787"/>
                  </a:cubicBezTo>
                  <a:cubicBezTo>
                    <a:pt x="489" y="4566"/>
                    <a:pt x="207" y="4375"/>
                    <a:pt x="161" y="4322"/>
                  </a:cubicBezTo>
                  <a:cubicBezTo>
                    <a:pt x="260" y="4124"/>
                    <a:pt x="374" y="3941"/>
                    <a:pt x="496" y="3758"/>
                  </a:cubicBezTo>
                  <a:cubicBezTo>
                    <a:pt x="809" y="3552"/>
                    <a:pt x="1167" y="3415"/>
                    <a:pt x="1540" y="3362"/>
                  </a:cubicBezTo>
                  <a:cubicBezTo>
                    <a:pt x="1678" y="3339"/>
                    <a:pt x="1815" y="3331"/>
                    <a:pt x="1952" y="3331"/>
                  </a:cubicBezTo>
                  <a:close/>
                  <a:moveTo>
                    <a:pt x="10252" y="1860"/>
                  </a:moveTo>
                  <a:cubicBezTo>
                    <a:pt x="9947" y="2234"/>
                    <a:pt x="9863" y="2683"/>
                    <a:pt x="9787" y="3110"/>
                  </a:cubicBezTo>
                  <a:cubicBezTo>
                    <a:pt x="9749" y="3377"/>
                    <a:pt x="9688" y="3636"/>
                    <a:pt x="9596" y="3888"/>
                  </a:cubicBezTo>
                  <a:cubicBezTo>
                    <a:pt x="9451" y="4269"/>
                    <a:pt x="9238" y="4627"/>
                    <a:pt x="8979" y="4947"/>
                  </a:cubicBezTo>
                  <a:cubicBezTo>
                    <a:pt x="8918" y="5016"/>
                    <a:pt x="8857" y="5084"/>
                    <a:pt x="8788" y="5145"/>
                  </a:cubicBezTo>
                  <a:cubicBezTo>
                    <a:pt x="9055" y="4772"/>
                    <a:pt x="9192" y="4360"/>
                    <a:pt x="9322" y="3956"/>
                  </a:cubicBezTo>
                  <a:lnTo>
                    <a:pt x="9329" y="3918"/>
                  </a:lnTo>
                  <a:cubicBezTo>
                    <a:pt x="9360" y="3834"/>
                    <a:pt x="9383" y="3758"/>
                    <a:pt x="9413" y="3674"/>
                  </a:cubicBezTo>
                  <a:cubicBezTo>
                    <a:pt x="9482" y="3453"/>
                    <a:pt x="9543" y="3225"/>
                    <a:pt x="9589" y="2988"/>
                  </a:cubicBezTo>
                  <a:lnTo>
                    <a:pt x="9596" y="2958"/>
                  </a:lnTo>
                  <a:cubicBezTo>
                    <a:pt x="9611" y="2866"/>
                    <a:pt x="9634" y="2775"/>
                    <a:pt x="9657" y="2683"/>
                  </a:cubicBezTo>
                  <a:lnTo>
                    <a:pt x="9672" y="2592"/>
                  </a:lnTo>
                  <a:cubicBezTo>
                    <a:pt x="9726" y="2379"/>
                    <a:pt x="9779" y="2150"/>
                    <a:pt x="9931" y="1967"/>
                  </a:cubicBezTo>
                  <a:cubicBezTo>
                    <a:pt x="10031" y="1929"/>
                    <a:pt x="10137" y="1898"/>
                    <a:pt x="10252" y="1860"/>
                  </a:cubicBezTo>
                  <a:close/>
                  <a:moveTo>
                    <a:pt x="4810" y="3568"/>
                  </a:moveTo>
                  <a:lnTo>
                    <a:pt x="4810" y="3575"/>
                  </a:lnTo>
                  <a:lnTo>
                    <a:pt x="4802" y="3590"/>
                  </a:lnTo>
                  <a:lnTo>
                    <a:pt x="4779" y="3613"/>
                  </a:lnTo>
                  <a:cubicBezTo>
                    <a:pt x="4589" y="3758"/>
                    <a:pt x="4421" y="3933"/>
                    <a:pt x="4284" y="4132"/>
                  </a:cubicBezTo>
                  <a:cubicBezTo>
                    <a:pt x="4223" y="4223"/>
                    <a:pt x="4170" y="4314"/>
                    <a:pt x="4116" y="4406"/>
                  </a:cubicBezTo>
                  <a:cubicBezTo>
                    <a:pt x="4071" y="4490"/>
                    <a:pt x="4025" y="4581"/>
                    <a:pt x="3964" y="4665"/>
                  </a:cubicBezTo>
                  <a:cubicBezTo>
                    <a:pt x="3895" y="4772"/>
                    <a:pt x="3812" y="4863"/>
                    <a:pt x="3720" y="4947"/>
                  </a:cubicBezTo>
                  <a:cubicBezTo>
                    <a:pt x="3651" y="4993"/>
                    <a:pt x="3583" y="5031"/>
                    <a:pt x="3507" y="5061"/>
                  </a:cubicBezTo>
                  <a:lnTo>
                    <a:pt x="3484" y="5077"/>
                  </a:lnTo>
                  <a:cubicBezTo>
                    <a:pt x="3278" y="5138"/>
                    <a:pt x="3065" y="5168"/>
                    <a:pt x="2851" y="5168"/>
                  </a:cubicBezTo>
                  <a:cubicBezTo>
                    <a:pt x="2607" y="5160"/>
                    <a:pt x="2371" y="5138"/>
                    <a:pt x="2142" y="5092"/>
                  </a:cubicBezTo>
                  <a:cubicBezTo>
                    <a:pt x="2516" y="5031"/>
                    <a:pt x="2866" y="4878"/>
                    <a:pt x="3164" y="4642"/>
                  </a:cubicBezTo>
                  <a:lnTo>
                    <a:pt x="3171" y="4642"/>
                  </a:lnTo>
                  <a:cubicBezTo>
                    <a:pt x="3286" y="4543"/>
                    <a:pt x="3392" y="4452"/>
                    <a:pt x="3499" y="4345"/>
                  </a:cubicBezTo>
                  <a:cubicBezTo>
                    <a:pt x="3812" y="4063"/>
                    <a:pt x="4124" y="3766"/>
                    <a:pt x="4589" y="3621"/>
                  </a:cubicBezTo>
                  <a:cubicBezTo>
                    <a:pt x="4589" y="3621"/>
                    <a:pt x="4597" y="3621"/>
                    <a:pt x="4604" y="3613"/>
                  </a:cubicBezTo>
                  <a:lnTo>
                    <a:pt x="4810" y="3568"/>
                  </a:lnTo>
                  <a:close/>
                  <a:moveTo>
                    <a:pt x="5808" y="3324"/>
                  </a:moveTo>
                  <a:cubicBezTo>
                    <a:pt x="5717" y="3385"/>
                    <a:pt x="5641" y="3446"/>
                    <a:pt x="5587" y="3484"/>
                  </a:cubicBezTo>
                  <a:cubicBezTo>
                    <a:pt x="5290" y="3712"/>
                    <a:pt x="5100" y="4002"/>
                    <a:pt x="4909" y="4276"/>
                  </a:cubicBezTo>
                  <a:cubicBezTo>
                    <a:pt x="4749" y="4528"/>
                    <a:pt x="4558" y="4764"/>
                    <a:pt x="4345" y="4970"/>
                  </a:cubicBezTo>
                  <a:cubicBezTo>
                    <a:pt x="4109" y="5191"/>
                    <a:pt x="3827" y="5351"/>
                    <a:pt x="3514" y="5450"/>
                  </a:cubicBezTo>
                  <a:cubicBezTo>
                    <a:pt x="3408" y="5488"/>
                    <a:pt x="3278" y="5511"/>
                    <a:pt x="3171" y="5541"/>
                  </a:cubicBezTo>
                  <a:lnTo>
                    <a:pt x="3095" y="5564"/>
                  </a:lnTo>
                  <a:cubicBezTo>
                    <a:pt x="3293" y="5473"/>
                    <a:pt x="3461" y="5336"/>
                    <a:pt x="3590" y="5160"/>
                  </a:cubicBezTo>
                  <a:lnTo>
                    <a:pt x="3598" y="5160"/>
                  </a:lnTo>
                  <a:lnTo>
                    <a:pt x="3629" y="5115"/>
                  </a:lnTo>
                  <a:cubicBezTo>
                    <a:pt x="3674" y="5092"/>
                    <a:pt x="3712" y="5069"/>
                    <a:pt x="3751" y="5038"/>
                  </a:cubicBezTo>
                  <a:cubicBezTo>
                    <a:pt x="3834" y="4978"/>
                    <a:pt x="3918" y="4894"/>
                    <a:pt x="3979" y="4810"/>
                  </a:cubicBezTo>
                  <a:cubicBezTo>
                    <a:pt x="4055" y="4703"/>
                    <a:pt x="4124" y="4596"/>
                    <a:pt x="4185" y="4482"/>
                  </a:cubicBezTo>
                  <a:cubicBezTo>
                    <a:pt x="4223" y="4414"/>
                    <a:pt x="4269" y="4345"/>
                    <a:pt x="4307" y="4276"/>
                  </a:cubicBezTo>
                  <a:cubicBezTo>
                    <a:pt x="4513" y="3949"/>
                    <a:pt x="4795" y="3682"/>
                    <a:pt x="5130" y="3499"/>
                  </a:cubicBezTo>
                  <a:cubicBezTo>
                    <a:pt x="5351" y="3446"/>
                    <a:pt x="5580" y="3385"/>
                    <a:pt x="5808" y="3324"/>
                  </a:cubicBezTo>
                  <a:close/>
                  <a:moveTo>
                    <a:pt x="6509" y="3118"/>
                  </a:moveTo>
                  <a:cubicBezTo>
                    <a:pt x="6509" y="3141"/>
                    <a:pt x="6494" y="3156"/>
                    <a:pt x="6487" y="3179"/>
                  </a:cubicBezTo>
                  <a:lnTo>
                    <a:pt x="6471" y="3194"/>
                  </a:lnTo>
                  <a:cubicBezTo>
                    <a:pt x="6464" y="3209"/>
                    <a:pt x="6456" y="3225"/>
                    <a:pt x="6449" y="3232"/>
                  </a:cubicBezTo>
                  <a:cubicBezTo>
                    <a:pt x="6258" y="3468"/>
                    <a:pt x="6083" y="3728"/>
                    <a:pt x="5938" y="3994"/>
                  </a:cubicBezTo>
                  <a:lnTo>
                    <a:pt x="5938" y="4002"/>
                  </a:lnTo>
                  <a:cubicBezTo>
                    <a:pt x="5885" y="4109"/>
                    <a:pt x="5816" y="4215"/>
                    <a:pt x="5747" y="4322"/>
                  </a:cubicBezTo>
                  <a:cubicBezTo>
                    <a:pt x="5572" y="4619"/>
                    <a:pt x="5351" y="4886"/>
                    <a:pt x="5100" y="5122"/>
                  </a:cubicBezTo>
                  <a:cubicBezTo>
                    <a:pt x="5343" y="4817"/>
                    <a:pt x="5442" y="4505"/>
                    <a:pt x="5389" y="4185"/>
                  </a:cubicBezTo>
                  <a:lnTo>
                    <a:pt x="5366" y="4032"/>
                  </a:lnTo>
                  <a:lnTo>
                    <a:pt x="5252" y="4162"/>
                  </a:lnTo>
                  <a:cubicBezTo>
                    <a:pt x="5130" y="4299"/>
                    <a:pt x="5023" y="4436"/>
                    <a:pt x="4917" y="4589"/>
                  </a:cubicBezTo>
                  <a:cubicBezTo>
                    <a:pt x="4528" y="5130"/>
                    <a:pt x="4124" y="5686"/>
                    <a:pt x="2943" y="5686"/>
                  </a:cubicBezTo>
                  <a:lnTo>
                    <a:pt x="2866" y="5686"/>
                  </a:lnTo>
                  <a:cubicBezTo>
                    <a:pt x="2973" y="5648"/>
                    <a:pt x="3080" y="5625"/>
                    <a:pt x="3194" y="5602"/>
                  </a:cubicBezTo>
                  <a:cubicBezTo>
                    <a:pt x="3308" y="5572"/>
                    <a:pt x="3423" y="5541"/>
                    <a:pt x="3537" y="5503"/>
                  </a:cubicBezTo>
                  <a:lnTo>
                    <a:pt x="3545" y="5503"/>
                  </a:lnTo>
                  <a:cubicBezTo>
                    <a:pt x="3865" y="5404"/>
                    <a:pt x="4154" y="5237"/>
                    <a:pt x="4398" y="5016"/>
                  </a:cubicBezTo>
                  <a:cubicBezTo>
                    <a:pt x="4619" y="4802"/>
                    <a:pt x="4810" y="4566"/>
                    <a:pt x="4970" y="4307"/>
                  </a:cubicBezTo>
                  <a:cubicBezTo>
                    <a:pt x="5160" y="4032"/>
                    <a:pt x="5351" y="3750"/>
                    <a:pt x="5641" y="3529"/>
                  </a:cubicBezTo>
                  <a:cubicBezTo>
                    <a:pt x="5763" y="3430"/>
                    <a:pt x="5892" y="3339"/>
                    <a:pt x="6029" y="3263"/>
                  </a:cubicBezTo>
                  <a:cubicBezTo>
                    <a:pt x="6182" y="3217"/>
                    <a:pt x="6349" y="3164"/>
                    <a:pt x="6509" y="3118"/>
                  </a:cubicBezTo>
                  <a:close/>
                  <a:moveTo>
                    <a:pt x="7858" y="2683"/>
                  </a:moveTo>
                  <a:cubicBezTo>
                    <a:pt x="7790" y="2737"/>
                    <a:pt x="7721" y="2790"/>
                    <a:pt x="7645" y="2844"/>
                  </a:cubicBezTo>
                  <a:lnTo>
                    <a:pt x="7607" y="2882"/>
                  </a:lnTo>
                  <a:cubicBezTo>
                    <a:pt x="7264" y="3126"/>
                    <a:pt x="6967" y="3430"/>
                    <a:pt x="6730" y="3766"/>
                  </a:cubicBezTo>
                  <a:cubicBezTo>
                    <a:pt x="6639" y="3895"/>
                    <a:pt x="6563" y="4032"/>
                    <a:pt x="6487" y="4162"/>
                  </a:cubicBezTo>
                  <a:cubicBezTo>
                    <a:pt x="6357" y="4406"/>
                    <a:pt x="6197" y="4635"/>
                    <a:pt x="6022" y="4848"/>
                  </a:cubicBezTo>
                  <a:cubicBezTo>
                    <a:pt x="5740" y="5145"/>
                    <a:pt x="5420" y="5351"/>
                    <a:pt x="4917" y="5564"/>
                  </a:cubicBezTo>
                  <a:lnTo>
                    <a:pt x="4741" y="5641"/>
                  </a:lnTo>
                  <a:lnTo>
                    <a:pt x="4711" y="5656"/>
                  </a:lnTo>
                  <a:cubicBezTo>
                    <a:pt x="4612" y="5702"/>
                    <a:pt x="4497" y="5747"/>
                    <a:pt x="4391" y="5793"/>
                  </a:cubicBezTo>
                  <a:cubicBezTo>
                    <a:pt x="4429" y="5763"/>
                    <a:pt x="4467" y="5732"/>
                    <a:pt x="4497" y="5709"/>
                  </a:cubicBezTo>
                  <a:lnTo>
                    <a:pt x="4597" y="5641"/>
                  </a:lnTo>
                  <a:cubicBezTo>
                    <a:pt x="4711" y="5557"/>
                    <a:pt x="4833" y="5465"/>
                    <a:pt x="4947" y="5374"/>
                  </a:cubicBezTo>
                  <a:cubicBezTo>
                    <a:pt x="5244" y="5138"/>
                    <a:pt x="5503" y="4848"/>
                    <a:pt x="5724" y="4535"/>
                  </a:cubicBezTo>
                  <a:cubicBezTo>
                    <a:pt x="5839" y="4375"/>
                    <a:pt x="5930" y="4208"/>
                    <a:pt x="6022" y="4048"/>
                  </a:cubicBezTo>
                  <a:cubicBezTo>
                    <a:pt x="6227" y="3689"/>
                    <a:pt x="6441" y="3316"/>
                    <a:pt x="6799" y="3026"/>
                  </a:cubicBezTo>
                  <a:cubicBezTo>
                    <a:pt x="7127" y="2927"/>
                    <a:pt x="7470" y="2813"/>
                    <a:pt x="7858" y="2683"/>
                  </a:cubicBezTo>
                  <a:close/>
                  <a:moveTo>
                    <a:pt x="10534" y="1784"/>
                  </a:moveTo>
                  <a:lnTo>
                    <a:pt x="10534" y="1784"/>
                  </a:lnTo>
                  <a:cubicBezTo>
                    <a:pt x="10556" y="1868"/>
                    <a:pt x="10549" y="1959"/>
                    <a:pt x="10511" y="2043"/>
                  </a:cubicBezTo>
                  <a:lnTo>
                    <a:pt x="10511" y="2036"/>
                  </a:lnTo>
                  <a:cubicBezTo>
                    <a:pt x="10495" y="2074"/>
                    <a:pt x="10473" y="2104"/>
                    <a:pt x="10457" y="2142"/>
                  </a:cubicBezTo>
                  <a:cubicBezTo>
                    <a:pt x="10305" y="2508"/>
                    <a:pt x="10183" y="2889"/>
                    <a:pt x="10107" y="3286"/>
                  </a:cubicBezTo>
                  <a:cubicBezTo>
                    <a:pt x="10076" y="3415"/>
                    <a:pt x="10046" y="3537"/>
                    <a:pt x="10008" y="3667"/>
                  </a:cubicBezTo>
                  <a:lnTo>
                    <a:pt x="10008" y="3682"/>
                  </a:lnTo>
                  <a:cubicBezTo>
                    <a:pt x="9764" y="4596"/>
                    <a:pt x="9535" y="5465"/>
                    <a:pt x="8163" y="5793"/>
                  </a:cubicBezTo>
                  <a:lnTo>
                    <a:pt x="8224" y="5732"/>
                  </a:lnTo>
                  <a:lnTo>
                    <a:pt x="8270" y="5694"/>
                  </a:lnTo>
                  <a:lnTo>
                    <a:pt x="8407" y="5587"/>
                  </a:lnTo>
                  <a:lnTo>
                    <a:pt x="8415" y="5587"/>
                  </a:lnTo>
                  <a:cubicBezTo>
                    <a:pt x="8651" y="5420"/>
                    <a:pt x="8864" y="5221"/>
                    <a:pt x="9063" y="5008"/>
                  </a:cubicBezTo>
                  <a:cubicBezTo>
                    <a:pt x="9329" y="4680"/>
                    <a:pt x="9543" y="4314"/>
                    <a:pt x="9695" y="3926"/>
                  </a:cubicBezTo>
                  <a:cubicBezTo>
                    <a:pt x="9787" y="3667"/>
                    <a:pt x="9848" y="3408"/>
                    <a:pt x="9886" y="3141"/>
                  </a:cubicBezTo>
                  <a:lnTo>
                    <a:pt x="9886" y="3133"/>
                  </a:lnTo>
                  <a:cubicBezTo>
                    <a:pt x="9970" y="2668"/>
                    <a:pt x="10053" y="2180"/>
                    <a:pt x="10434" y="1807"/>
                  </a:cubicBezTo>
                  <a:lnTo>
                    <a:pt x="10534" y="1784"/>
                  </a:lnTo>
                  <a:close/>
                  <a:moveTo>
                    <a:pt x="7615" y="2950"/>
                  </a:moveTo>
                  <a:lnTo>
                    <a:pt x="7615" y="2950"/>
                  </a:lnTo>
                  <a:cubicBezTo>
                    <a:pt x="7493" y="3072"/>
                    <a:pt x="7394" y="3209"/>
                    <a:pt x="7302" y="3362"/>
                  </a:cubicBezTo>
                  <a:cubicBezTo>
                    <a:pt x="7211" y="3522"/>
                    <a:pt x="7127" y="3689"/>
                    <a:pt x="7043" y="3857"/>
                  </a:cubicBezTo>
                  <a:lnTo>
                    <a:pt x="7043" y="3865"/>
                  </a:lnTo>
                  <a:cubicBezTo>
                    <a:pt x="6921" y="4093"/>
                    <a:pt x="6799" y="4330"/>
                    <a:pt x="6662" y="4551"/>
                  </a:cubicBezTo>
                  <a:cubicBezTo>
                    <a:pt x="6410" y="4962"/>
                    <a:pt x="6151" y="5381"/>
                    <a:pt x="5587" y="5602"/>
                  </a:cubicBezTo>
                  <a:cubicBezTo>
                    <a:pt x="5237" y="5740"/>
                    <a:pt x="4779" y="5892"/>
                    <a:pt x="4353" y="5892"/>
                  </a:cubicBezTo>
                  <a:lnTo>
                    <a:pt x="4284" y="5892"/>
                  </a:lnTo>
                  <a:cubicBezTo>
                    <a:pt x="4452" y="5839"/>
                    <a:pt x="4597" y="5770"/>
                    <a:pt x="4741" y="5709"/>
                  </a:cubicBezTo>
                  <a:lnTo>
                    <a:pt x="4749" y="5709"/>
                  </a:lnTo>
                  <a:lnTo>
                    <a:pt x="4939" y="5625"/>
                  </a:lnTo>
                  <a:cubicBezTo>
                    <a:pt x="5450" y="5412"/>
                    <a:pt x="5778" y="5199"/>
                    <a:pt x="6067" y="4894"/>
                  </a:cubicBezTo>
                  <a:cubicBezTo>
                    <a:pt x="6250" y="4680"/>
                    <a:pt x="6410" y="4444"/>
                    <a:pt x="6540" y="4200"/>
                  </a:cubicBezTo>
                  <a:cubicBezTo>
                    <a:pt x="6616" y="4071"/>
                    <a:pt x="6692" y="3933"/>
                    <a:pt x="6784" y="3804"/>
                  </a:cubicBezTo>
                  <a:cubicBezTo>
                    <a:pt x="7012" y="3476"/>
                    <a:pt x="7294" y="3186"/>
                    <a:pt x="7615" y="2950"/>
                  </a:cubicBezTo>
                  <a:close/>
                  <a:moveTo>
                    <a:pt x="8361" y="2516"/>
                  </a:moveTo>
                  <a:lnTo>
                    <a:pt x="8361" y="2516"/>
                  </a:lnTo>
                  <a:cubicBezTo>
                    <a:pt x="8354" y="2592"/>
                    <a:pt x="8323" y="2661"/>
                    <a:pt x="8285" y="2722"/>
                  </a:cubicBezTo>
                  <a:lnTo>
                    <a:pt x="8278" y="2729"/>
                  </a:lnTo>
                  <a:cubicBezTo>
                    <a:pt x="8240" y="2783"/>
                    <a:pt x="8194" y="2844"/>
                    <a:pt x="8148" y="2912"/>
                  </a:cubicBezTo>
                  <a:cubicBezTo>
                    <a:pt x="8140" y="2912"/>
                    <a:pt x="8133" y="2920"/>
                    <a:pt x="8133" y="2927"/>
                  </a:cubicBezTo>
                  <a:lnTo>
                    <a:pt x="8087" y="3004"/>
                  </a:lnTo>
                  <a:cubicBezTo>
                    <a:pt x="7858" y="3339"/>
                    <a:pt x="7737" y="3712"/>
                    <a:pt x="7622" y="4078"/>
                  </a:cubicBezTo>
                  <a:lnTo>
                    <a:pt x="7592" y="4170"/>
                  </a:lnTo>
                  <a:cubicBezTo>
                    <a:pt x="7455" y="4604"/>
                    <a:pt x="7218" y="5008"/>
                    <a:pt x="6898" y="5336"/>
                  </a:cubicBezTo>
                  <a:cubicBezTo>
                    <a:pt x="6852" y="5381"/>
                    <a:pt x="6807" y="5427"/>
                    <a:pt x="6761" y="5481"/>
                  </a:cubicBezTo>
                  <a:cubicBezTo>
                    <a:pt x="6700" y="5549"/>
                    <a:pt x="6631" y="5618"/>
                    <a:pt x="6563" y="5686"/>
                  </a:cubicBezTo>
                  <a:lnTo>
                    <a:pt x="6555" y="5694"/>
                  </a:lnTo>
                  <a:cubicBezTo>
                    <a:pt x="6464" y="5785"/>
                    <a:pt x="6357" y="5862"/>
                    <a:pt x="6235" y="5923"/>
                  </a:cubicBezTo>
                  <a:cubicBezTo>
                    <a:pt x="6479" y="5770"/>
                    <a:pt x="6685" y="5580"/>
                    <a:pt x="6852" y="5359"/>
                  </a:cubicBezTo>
                  <a:cubicBezTo>
                    <a:pt x="7020" y="5138"/>
                    <a:pt x="7142" y="4886"/>
                    <a:pt x="7218" y="4619"/>
                  </a:cubicBezTo>
                  <a:cubicBezTo>
                    <a:pt x="7234" y="4574"/>
                    <a:pt x="7249" y="4513"/>
                    <a:pt x="7264" y="4444"/>
                  </a:cubicBezTo>
                  <a:cubicBezTo>
                    <a:pt x="7439" y="3773"/>
                    <a:pt x="7660" y="2943"/>
                    <a:pt x="8361" y="2516"/>
                  </a:cubicBezTo>
                  <a:close/>
                  <a:moveTo>
                    <a:pt x="8727" y="2394"/>
                  </a:moveTo>
                  <a:lnTo>
                    <a:pt x="8727" y="2394"/>
                  </a:lnTo>
                  <a:cubicBezTo>
                    <a:pt x="8392" y="2844"/>
                    <a:pt x="8331" y="3385"/>
                    <a:pt x="8270" y="3911"/>
                  </a:cubicBezTo>
                  <a:cubicBezTo>
                    <a:pt x="8232" y="4307"/>
                    <a:pt x="8186" y="4718"/>
                    <a:pt x="8019" y="5077"/>
                  </a:cubicBezTo>
                  <a:cubicBezTo>
                    <a:pt x="7797" y="5541"/>
                    <a:pt x="7256" y="5831"/>
                    <a:pt x="6410" y="5945"/>
                  </a:cubicBezTo>
                  <a:cubicBezTo>
                    <a:pt x="6563" y="5839"/>
                    <a:pt x="6692" y="5709"/>
                    <a:pt x="6814" y="5564"/>
                  </a:cubicBezTo>
                  <a:cubicBezTo>
                    <a:pt x="6845" y="5526"/>
                    <a:pt x="6868" y="5503"/>
                    <a:pt x="6898" y="5473"/>
                  </a:cubicBezTo>
                  <a:cubicBezTo>
                    <a:pt x="7188" y="5176"/>
                    <a:pt x="7424" y="4825"/>
                    <a:pt x="7592" y="4444"/>
                  </a:cubicBezTo>
                  <a:cubicBezTo>
                    <a:pt x="7660" y="4284"/>
                    <a:pt x="7714" y="4116"/>
                    <a:pt x="7767" y="3956"/>
                  </a:cubicBezTo>
                  <a:cubicBezTo>
                    <a:pt x="7843" y="3689"/>
                    <a:pt x="7942" y="3438"/>
                    <a:pt x="8072" y="3202"/>
                  </a:cubicBezTo>
                  <a:cubicBezTo>
                    <a:pt x="8240" y="2889"/>
                    <a:pt x="8461" y="2615"/>
                    <a:pt x="8727" y="2394"/>
                  </a:cubicBezTo>
                  <a:close/>
                  <a:moveTo>
                    <a:pt x="7759" y="3004"/>
                  </a:moveTo>
                  <a:cubicBezTo>
                    <a:pt x="7455" y="3430"/>
                    <a:pt x="7317" y="3964"/>
                    <a:pt x="7195" y="4429"/>
                  </a:cubicBezTo>
                  <a:lnTo>
                    <a:pt x="7150" y="4612"/>
                  </a:lnTo>
                  <a:cubicBezTo>
                    <a:pt x="6974" y="5206"/>
                    <a:pt x="6555" y="5709"/>
                    <a:pt x="5991" y="5984"/>
                  </a:cubicBezTo>
                  <a:cubicBezTo>
                    <a:pt x="5831" y="5991"/>
                    <a:pt x="5664" y="5999"/>
                    <a:pt x="5488" y="5999"/>
                  </a:cubicBezTo>
                  <a:cubicBezTo>
                    <a:pt x="5275" y="5999"/>
                    <a:pt x="5054" y="5991"/>
                    <a:pt x="4810" y="5976"/>
                  </a:cubicBezTo>
                  <a:cubicBezTo>
                    <a:pt x="5046" y="5930"/>
                    <a:pt x="5275" y="5862"/>
                    <a:pt x="5496" y="5778"/>
                  </a:cubicBezTo>
                  <a:cubicBezTo>
                    <a:pt x="5976" y="5610"/>
                    <a:pt x="6273" y="5389"/>
                    <a:pt x="6525" y="5046"/>
                  </a:cubicBezTo>
                  <a:cubicBezTo>
                    <a:pt x="6814" y="4619"/>
                    <a:pt x="7073" y="4177"/>
                    <a:pt x="7302" y="3712"/>
                  </a:cubicBezTo>
                  <a:cubicBezTo>
                    <a:pt x="7409" y="3461"/>
                    <a:pt x="7561" y="3225"/>
                    <a:pt x="7744" y="3019"/>
                  </a:cubicBezTo>
                  <a:lnTo>
                    <a:pt x="7759" y="3004"/>
                  </a:lnTo>
                  <a:close/>
                  <a:moveTo>
                    <a:pt x="7904" y="1"/>
                  </a:moveTo>
                  <a:cubicBezTo>
                    <a:pt x="7576" y="8"/>
                    <a:pt x="7256" y="46"/>
                    <a:pt x="6936" y="115"/>
                  </a:cubicBezTo>
                  <a:lnTo>
                    <a:pt x="6578" y="176"/>
                  </a:lnTo>
                  <a:lnTo>
                    <a:pt x="6776" y="260"/>
                  </a:lnTo>
                  <a:cubicBezTo>
                    <a:pt x="7462" y="549"/>
                    <a:pt x="7797" y="717"/>
                    <a:pt x="8186" y="1144"/>
                  </a:cubicBezTo>
                  <a:lnTo>
                    <a:pt x="8232" y="1197"/>
                  </a:lnTo>
                  <a:cubicBezTo>
                    <a:pt x="8483" y="1472"/>
                    <a:pt x="8819" y="1845"/>
                    <a:pt x="9268" y="1929"/>
                  </a:cubicBezTo>
                  <a:lnTo>
                    <a:pt x="9299" y="1937"/>
                  </a:lnTo>
                  <a:lnTo>
                    <a:pt x="9192" y="1967"/>
                  </a:lnTo>
                  <a:lnTo>
                    <a:pt x="9185" y="1967"/>
                  </a:lnTo>
                  <a:cubicBezTo>
                    <a:pt x="9177" y="1971"/>
                    <a:pt x="9171" y="1973"/>
                    <a:pt x="9166" y="1973"/>
                  </a:cubicBezTo>
                  <a:cubicBezTo>
                    <a:pt x="9160" y="1973"/>
                    <a:pt x="9154" y="1971"/>
                    <a:pt x="9146" y="1967"/>
                  </a:cubicBezTo>
                  <a:cubicBezTo>
                    <a:pt x="8659" y="1967"/>
                    <a:pt x="6769" y="717"/>
                    <a:pt x="6258" y="222"/>
                  </a:cubicBezTo>
                  <a:cubicBezTo>
                    <a:pt x="6174" y="161"/>
                    <a:pt x="6083" y="130"/>
                    <a:pt x="5984" y="123"/>
                  </a:cubicBezTo>
                  <a:lnTo>
                    <a:pt x="5938" y="123"/>
                  </a:lnTo>
                  <a:cubicBezTo>
                    <a:pt x="5374" y="275"/>
                    <a:pt x="4917" y="549"/>
                    <a:pt x="4482" y="809"/>
                  </a:cubicBezTo>
                  <a:cubicBezTo>
                    <a:pt x="4101" y="1037"/>
                    <a:pt x="3735" y="1251"/>
                    <a:pt x="3324" y="1380"/>
                  </a:cubicBezTo>
                  <a:lnTo>
                    <a:pt x="3171" y="1426"/>
                  </a:lnTo>
                  <a:lnTo>
                    <a:pt x="3308" y="1495"/>
                  </a:lnTo>
                  <a:cubicBezTo>
                    <a:pt x="3530" y="1594"/>
                    <a:pt x="3758" y="1670"/>
                    <a:pt x="3994" y="1738"/>
                  </a:cubicBezTo>
                  <a:cubicBezTo>
                    <a:pt x="4444" y="1868"/>
                    <a:pt x="4917" y="2005"/>
                    <a:pt x="5122" y="2318"/>
                  </a:cubicBezTo>
                  <a:cubicBezTo>
                    <a:pt x="4299" y="1883"/>
                    <a:pt x="3644" y="1677"/>
                    <a:pt x="3103" y="1677"/>
                  </a:cubicBezTo>
                  <a:cubicBezTo>
                    <a:pt x="3019" y="1677"/>
                    <a:pt x="2935" y="1685"/>
                    <a:pt x="2851" y="1693"/>
                  </a:cubicBezTo>
                  <a:lnTo>
                    <a:pt x="2836" y="1693"/>
                  </a:lnTo>
                  <a:cubicBezTo>
                    <a:pt x="2813" y="1700"/>
                    <a:pt x="953" y="2409"/>
                    <a:pt x="8" y="4261"/>
                  </a:cubicBezTo>
                  <a:cubicBezTo>
                    <a:pt x="1" y="4276"/>
                    <a:pt x="1" y="4284"/>
                    <a:pt x="1" y="4299"/>
                  </a:cubicBezTo>
                  <a:cubicBezTo>
                    <a:pt x="16" y="4429"/>
                    <a:pt x="443" y="4635"/>
                    <a:pt x="626" y="4726"/>
                  </a:cubicBezTo>
                  <a:cubicBezTo>
                    <a:pt x="1373" y="5061"/>
                    <a:pt x="2203" y="5267"/>
                    <a:pt x="2844" y="5267"/>
                  </a:cubicBezTo>
                  <a:cubicBezTo>
                    <a:pt x="3004" y="5267"/>
                    <a:pt x="3164" y="5260"/>
                    <a:pt x="3316" y="5229"/>
                  </a:cubicBezTo>
                  <a:lnTo>
                    <a:pt x="3316" y="5229"/>
                  </a:lnTo>
                  <a:cubicBezTo>
                    <a:pt x="3156" y="5359"/>
                    <a:pt x="2897" y="5488"/>
                    <a:pt x="2478" y="5648"/>
                  </a:cubicBezTo>
                  <a:lnTo>
                    <a:pt x="2211" y="5740"/>
                  </a:lnTo>
                  <a:lnTo>
                    <a:pt x="2501" y="5770"/>
                  </a:lnTo>
                  <a:cubicBezTo>
                    <a:pt x="2645" y="5778"/>
                    <a:pt x="2798" y="5785"/>
                    <a:pt x="2927" y="5785"/>
                  </a:cubicBezTo>
                  <a:cubicBezTo>
                    <a:pt x="4208" y="5785"/>
                    <a:pt x="4657" y="5168"/>
                    <a:pt x="5046" y="4627"/>
                  </a:cubicBezTo>
                  <a:lnTo>
                    <a:pt x="5054" y="4619"/>
                  </a:lnTo>
                  <a:cubicBezTo>
                    <a:pt x="5115" y="4535"/>
                    <a:pt x="5176" y="4452"/>
                    <a:pt x="5244" y="4368"/>
                  </a:cubicBezTo>
                  <a:lnTo>
                    <a:pt x="5244" y="4368"/>
                  </a:lnTo>
                  <a:cubicBezTo>
                    <a:pt x="5206" y="5046"/>
                    <a:pt x="4429" y="5572"/>
                    <a:pt x="3781" y="5900"/>
                  </a:cubicBezTo>
                  <a:lnTo>
                    <a:pt x="3758" y="5907"/>
                  </a:lnTo>
                  <a:lnTo>
                    <a:pt x="3834" y="6022"/>
                  </a:lnTo>
                  <a:lnTo>
                    <a:pt x="3865" y="6022"/>
                  </a:lnTo>
                  <a:cubicBezTo>
                    <a:pt x="3926" y="6022"/>
                    <a:pt x="4055" y="6029"/>
                    <a:pt x="4223" y="6045"/>
                  </a:cubicBezTo>
                  <a:cubicBezTo>
                    <a:pt x="4551" y="6067"/>
                    <a:pt x="5000" y="6105"/>
                    <a:pt x="5488" y="6105"/>
                  </a:cubicBezTo>
                  <a:cubicBezTo>
                    <a:pt x="6952" y="6105"/>
                    <a:pt x="7858" y="5770"/>
                    <a:pt x="8171" y="5099"/>
                  </a:cubicBezTo>
                  <a:cubicBezTo>
                    <a:pt x="8346" y="4726"/>
                    <a:pt x="8392" y="4307"/>
                    <a:pt x="8438" y="3895"/>
                  </a:cubicBezTo>
                  <a:cubicBezTo>
                    <a:pt x="8506" y="3316"/>
                    <a:pt x="8575" y="2714"/>
                    <a:pt x="9032" y="2257"/>
                  </a:cubicBezTo>
                  <a:lnTo>
                    <a:pt x="9436" y="2112"/>
                  </a:lnTo>
                  <a:lnTo>
                    <a:pt x="9436" y="2112"/>
                  </a:lnTo>
                  <a:cubicBezTo>
                    <a:pt x="9086" y="2508"/>
                    <a:pt x="9055" y="3042"/>
                    <a:pt x="9032" y="3552"/>
                  </a:cubicBezTo>
                  <a:lnTo>
                    <a:pt x="9032" y="3560"/>
                  </a:lnTo>
                  <a:cubicBezTo>
                    <a:pt x="9032" y="3644"/>
                    <a:pt x="9017" y="3712"/>
                    <a:pt x="9017" y="3789"/>
                  </a:cubicBezTo>
                  <a:cubicBezTo>
                    <a:pt x="8925" y="4604"/>
                    <a:pt x="8506" y="5343"/>
                    <a:pt x="7866" y="5854"/>
                  </a:cubicBezTo>
                  <a:lnTo>
                    <a:pt x="7668" y="6006"/>
                  </a:lnTo>
                  <a:lnTo>
                    <a:pt x="7668" y="6006"/>
                  </a:lnTo>
                  <a:lnTo>
                    <a:pt x="7935" y="5961"/>
                  </a:lnTo>
                  <a:cubicBezTo>
                    <a:pt x="9642" y="5671"/>
                    <a:pt x="9893" y="4711"/>
                    <a:pt x="10160" y="3705"/>
                  </a:cubicBezTo>
                  <a:lnTo>
                    <a:pt x="10168" y="3682"/>
                  </a:lnTo>
                  <a:cubicBezTo>
                    <a:pt x="10198" y="3560"/>
                    <a:pt x="10229" y="3430"/>
                    <a:pt x="10259" y="3301"/>
                  </a:cubicBezTo>
                  <a:cubicBezTo>
                    <a:pt x="10343" y="2920"/>
                    <a:pt x="10457" y="2539"/>
                    <a:pt x="10610" y="2180"/>
                  </a:cubicBezTo>
                  <a:cubicBezTo>
                    <a:pt x="10625" y="2142"/>
                    <a:pt x="10648" y="2104"/>
                    <a:pt x="10663" y="2066"/>
                  </a:cubicBezTo>
                  <a:lnTo>
                    <a:pt x="10671" y="2059"/>
                  </a:lnTo>
                  <a:cubicBezTo>
                    <a:pt x="10732" y="1937"/>
                    <a:pt x="10793" y="1815"/>
                    <a:pt x="10785" y="1723"/>
                  </a:cubicBezTo>
                  <a:cubicBezTo>
                    <a:pt x="10785" y="1716"/>
                    <a:pt x="10785" y="1708"/>
                    <a:pt x="10777" y="1700"/>
                  </a:cubicBezTo>
                  <a:cubicBezTo>
                    <a:pt x="10922" y="1655"/>
                    <a:pt x="11029" y="1624"/>
                    <a:pt x="11136" y="1601"/>
                  </a:cubicBezTo>
                  <a:cubicBezTo>
                    <a:pt x="11242" y="1578"/>
                    <a:pt x="11319" y="1556"/>
                    <a:pt x="11410" y="1533"/>
                  </a:cubicBezTo>
                  <a:lnTo>
                    <a:pt x="11410" y="1533"/>
                  </a:lnTo>
                  <a:cubicBezTo>
                    <a:pt x="11303" y="1594"/>
                    <a:pt x="11204" y="1662"/>
                    <a:pt x="11113" y="1746"/>
                  </a:cubicBezTo>
                  <a:cubicBezTo>
                    <a:pt x="10998" y="1838"/>
                    <a:pt x="10907" y="1959"/>
                    <a:pt x="10838" y="2089"/>
                  </a:cubicBezTo>
                  <a:cubicBezTo>
                    <a:pt x="10785" y="2219"/>
                    <a:pt x="10755" y="2356"/>
                    <a:pt x="10770" y="2501"/>
                  </a:cubicBezTo>
                  <a:cubicBezTo>
                    <a:pt x="10785" y="2638"/>
                    <a:pt x="10808" y="2775"/>
                    <a:pt x="10846" y="2912"/>
                  </a:cubicBezTo>
                  <a:cubicBezTo>
                    <a:pt x="10869" y="3026"/>
                    <a:pt x="10892" y="3133"/>
                    <a:pt x="10907" y="3247"/>
                  </a:cubicBezTo>
                  <a:cubicBezTo>
                    <a:pt x="10930" y="3369"/>
                    <a:pt x="10922" y="3499"/>
                    <a:pt x="10884" y="3613"/>
                  </a:cubicBezTo>
                  <a:cubicBezTo>
                    <a:pt x="10846" y="3743"/>
                    <a:pt x="10762" y="3850"/>
                    <a:pt x="10656" y="3933"/>
                  </a:cubicBezTo>
                  <a:lnTo>
                    <a:pt x="10678" y="3956"/>
                  </a:lnTo>
                  <a:cubicBezTo>
                    <a:pt x="10800" y="3880"/>
                    <a:pt x="10892" y="3766"/>
                    <a:pt x="10953" y="3629"/>
                  </a:cubicBezTo>
                  <a:cubicBezTo>
                    <a:pt x="10998" y="3507"/>
                    <a:pt x="11014" y="3377"/>
                    <a:pt x="11006" y="3240"/>
                  </a:cubicBezTo>
                  <a:cubicBezTo>
                    <a:pt x="10998" y="3126"/>
                    <a:pt x="10983" y="3004"/>
                    <a:pt x="10968" y="2889"/>
                  </a:cubicBezTo>
                  <a:cubicBezTo>
                    <a:pt x="10937" y="2760"/>
                    <a:pt x="10930" y="2623"/>
                    <a:pt x="10930" y="2493"/>
                  </a:cubicBezTo>
                  <a:cubicBezTo>
                    <a:pt x="10937" y="2371"/>
                    <a:pt x="10983" y="2257"/>
                    <a:pt x="11044" y="2158"/>
                  </a:cubicBezTo>
                  <a:cubicBezTo>
                    <a:pt x="11105" y="2043"/>
                    <a:pt x="11181" y="1937"/>
                    <a:pt x="11265" y="1845"/>
                  </a:cubicBezTo>
                  <a:cubicBezTo>
                    <a:pt x="11425" y="1670"/>
                    <a:pt x="11631" y="1533"/>
                    <a:pt x="11852" y="1449"/>
                  </a:cubicBezTo>
                  <a:lnTo>
                    <a:pt x="11905" y="1441"/>
                  </a:lnTo>
                  <a:lnTo>
                    <a:pt x="11905" y="1441"/>
                  </a:lnTo>
                  <a:cubicBezTo>
                    <a:pt x="11867" y="1464"/>
                    <a:pt x="11822" y="1487"/>
                    <a:pt x="11783" y="1510"/>
                  </a:cubicBezTo>
                  <a:cubicBezTo>
                    <a:pt x="11669" y="1578"/>
                    <a:pt x="11585" y="1677"/>
                    <a:pt x="11524" y="1799"/>
                  </a:cubicBezTo>
                  <a:cubicBezTo>
                    <a:pt x="11471" y="1906"/>
                    <a:pt x="11448" y="2020"/>
                    <a:pt x="11456" y="2135"/>
                  </a:cubicBezTo>
                  <a:cubicBezTo>
                    <a:pt x="11456" y="2257"/>
                    <a:pt x="11509" y="2371"/>
                    <a:pt x="11601" y="2455"/>
                  </a:cubicBezTo>
                  <a:cubicBezTo>
                    <a:pt x="11692" y="2546"/>
                    <a:pt x="11806" y="2615"/>
                    <a:pt x="11936" y="2645"/>
                  </a:cubicBezTo>
                  <a:cubicBezTo>
                    <a:pt x="12012" y="2668"/>
                    <a:pt x="12096" y="2683"/>
                    <a:pt x="12180" y="2683"/>
                  </a:cubicBezTo>
                  <a:cubicBezTo>
                    <a:pt x="12233" y="2683"/>
                    <a:pt x="12286" y="2676"/>
                    <a:pt x="12347" y="2661"/>
                  </a:cubicBezTo>
                  <a:cubicBezTo>
                    <a:pt x="12416" y="2645"/>
                    <a:pt x="12469" y="2592"/>
                    <a:pt x="12485" y="2523"/>
                  </a:cubicBezTo>
                  <a:cubicBezTo>
                    <a:pt x="12485" y="2462"/>
                    <a:pt x="12469" y="2409"/>
                    <a:pt x="12431" y="2363"/>
                  </a:cubicBezTo>
                  <a:lnTo>
                    <a:pt x="12393" y="2379"/>
                  </a:lnTo>
                  <a:cubicBezTo>
                    <a:pt x="12424" y="2424"/>
                    <a:pt x="12439" y="2470"/>
                    <a:pt x="12431" y="2516"/>
                  </a:cubicBezTo>
                  <a:cubicBezTo>
                    <a:pt x="12416" y="2562"/>
                    <a:pt x="12378" y="2600"/>
                    <a:pt x="12325" y="2607"/>
                  </a:cubicBezTo>
                  <a:cubicBezTo>
                    <a:pt x="12294" y="2615"/>
                    <a:pt x="12256" y="2623"/>
                    <a:pt x="12218" y="2623"/>
                  </a:cubicBezTo>
                  <a:cubicBezTo>
                    <a:pt x="12134" y="2615"/>
                    <a:pt x="12050" y="2600"/>
                    <a:pt x="11974" y="2569"/>
                  </a:cubicBezTo>
                  <a:cubicBezTo>
                    <a:pt x="11867" y="2539"/>
                    <a:pt x="11776" y="2478"/>
                    <a:pt x="11700" y="2394"/>
                  </a:cubicBezTo>
                  <a:cubicBezTo>
                    <a:pt x="11639" y="2325"/>
                    <a:pt x="11608" y="2234"/>
                    <a:pt x="11616" y="2142"/>
                  </a:cubicBezTo>
                  <a:cubicBezTo>
                    <a:pt x="11623" y="2043"/>
                    <a:pt x="11669" y="1952"/>
                    <a:pt x="11730" y="1876"/>
                  </a:cubicBezTo>
                  <a:cubicBezTo>
                    <a:pt x="11898" y="1647"/>
                    <a:pt x="12142" y="1472"/>
                    <a:pt x="12416" y="1388"/>
                  </a:cubicBezTo>
                  <a:lnTo>
                    <a:pt x="12462" y="1388"/>
                  </a:lnTo>
                  <a:cubicBezTo>
                    <a:pt x="12553" y="1380"/>
                    <a:pt x="12637" y="1380"/>
                    <a:pt x="12729" y="1380"/>
                  </a:cubicBezTo>
                  <a:cubicBezTo>
                    <a:pt x="12866" y="1380"/>
                    <a:pt x="12995" y="1388"/>
                    <a:pt x="13132" y="1403"/>
                  </a:cubicBezTo>
                  <a:cubicBezTo>
                    <a:pt x="13353" y="1426"/>
                    <a:pt x="13567" y="1472"/>
                    <a:pt x="13780" y="1533"/>
                  </a:cubicBezTo>
                  <a:lnTo>
                    <a:pt x="13796" y="1495"/>
                  </a:lnTo>
                  <a:lnTo>
                    <a:pt x="13796" y="1487"/>
                  </a:lnTo>
                  <a:cubicBezTo>
                    <a:pt x="13388" y="1327"/>
                    <a:pt x="12953" y="1250"/>
                    <a:pt x="12516" y="1250"/>
                  </a:cubicBezTo>
                  <a:cubicBezTo>
                    <a:pt x="12496" y="1250"/>
                    <a:pt x="12475" y="1250"/>
                    <a:pt x="12454" y="1251"/>
                  </a:cubicBezTo>
                  <a:cubicBezTo>
                    <a:pt x="12218" y="1251"/>
                    <a:pt x="11982" y="1266"/>
                    <a:pt x="11745" y="1304"/>
                  </a:cubicBezTo>
                  <a:lnTo>
                    <a:pt x="11662" y="1228"/>
                  </a:lnTo>
                  <a:cubicBezTo>
                    <a:pt x="11631" y="1197"/>
                    <a:pt x="11601" y="1167"/>
                    <a:pt x="11570" y="1136"/>
                  </a:cubicBezTo>
                  <a:cubicBezTo>
                    <a:pt x="11517" y="1075"/>
                    <a:pt x="11479" y="999"/>
                    <a:pt x="11448" y="923"/>
                  </a:cubicBezTo>
                  <a:cubicBezTo>
                    <a:pt x="11418" y="847"/>
                    <a:pt x="11402" y="771"/>
                    <a:pt x="11395" y="687"/>
                  </a:cubicBezTo>
                  <a:cubicBezTo>
                    <a:pt x="11387" y="610"/>
                    <a:pt x="11395" y="534"/>
                    <a:pt x="11433" y="458"/>
                  </a:cubicBezTo>
                  <a:cubicBezTo>
                    <a:pt x="11471" y="382"/>
                    <a:pt x="11532" y="321"/>
                    <a:pt x="11608" y="283"/>
                  </a:cubicBezTo>
                  <a:cubicBezTo>
                    <a:pt x="11654" y="252"/>
                    <a:pt x="11707" y="245"/>
                    <a:pt x="11761" y="245"/>
                  </a:cubicBezTo>
                  <a:cubicBezTo>
                    <a:pt x="11791" y="245"/>
                    <a:pt x="11829" y="252"/>
                    <a:pt x="11860" y="267"/>
                  </a:cubicBezTo>
                  <a:cubicBezTo>
                    <a:pt x="11936" y="298"/>
                    <a:pt x="11966" y="382"/>
                    <a:pt x="11944" y="458"/>
                  </a:cubicBezTo>
                  <a:cubicBezTo>
                    <a:pt x="11921" y="542"/>
                    <a:pt x="11875" y="618"/>
                    <a:pt x="11814" y="679"/>
                  </a:cubicBezTo>
                  <a:lnTo>
                    <a:pt x="11844" y="710"/>
                  </a:lnTo>
                  <a:cubicBezTo>
                    <a:pt x="11921" y="649"/>
                    <a:pt x="11982" y="565"/>
                    <a:pt x="12020" y="473"/>
                  </a:cubicBezTo>
                  <a:cubicBezTo>
                    <a:pt x="12065" y="367"/>
                    <a:pt x="12020" y="245"/>
                    <a:pt x="11928" y="191"/>
                  </a:cubicBezTo>
                  <a:cubicBezTo>
                    <a:pt x="11867" y="161"/>
                    <a:pt x="11806" y="146"/>
                    <a:pt x="11738" y="146"/>
                  </a:cubicBezTo>
                  <a:cubicBezTo>
                    <a:pt x="11677" y="146"/>
                    <a:pt x="11608" y="161"/>
                    <a:pt x="11547" y="184"/>
                  </a:cubicBezTo>
                  <a:cubicBezTo>
                    <a:pt x="11448" y="229"/>
                    <a:pt x="11357" y="306"/>
                    <a:pt x="11296" y="405"/>
                  </a:cubicBezTo>
                  <a:cubicBezTo>
                    <a:pt x="11242" y="489"/>
                    <a:pt x="11212" y="588"/>
                    <a:pt x="11212" y="687"/>
                  </a:cubicBezTo>
                  <a:cubicBezTo>
                    <a:pt x="11212" y="786"/>
                    <a:pt x="11227" y="877"/>
                    <a:pt x="11265" y="969"/>
                  </a:cubicBezTo>
                  <a:cubicBezTo>
                    <a:pt x="11303" y="1068"/>
                    <a:pt x="11364" y="1159"/>
                    <a:pt x="11441" y="1220"/>
                  </a:cubicBezTo>
                  <a:cubicBezTo>
                    <a:pt x="11486" y="1258"/>
                    <a:pt x="11540" y="1281"/>
                    <a:pt x="11593" y="1304"/>
                  </a:cubicBezTo>
                  <a:lnTo>
                    <a:pt x="11616" y="1319"/>
                  </a:lnTo>
                  <a:cubicBezTo>
                    <a:pt x="11486" y="1334"/>
                    <a:pt x="11349" y="1357"/>
                    <a:pt x="11212" y="1388"/>
                  </a:cubicBezTo>
                  <a:cubicBezTo>
                    <a:pt x="11044" y="1350"/>
                    <a:pt x="10892" y="1281"/>
                    <a:pt x="10747" y="1190"/>
                  </a:cubicBezTo>
                  <a:lnTo>
                    <a:pt x="10648" y="1113"/>
                  </a:lnTo>
                  <a:cubicBezTo>
                    <a:pt x="10511" y="1022"/>
                    <a:pt x="10381" y="923"/>
                    <a:pt x="10259" y="816"/>
                  </a:cubicBezTo>
                  <a:cubicBezTo>
                    <a:pt x="10213" y="771"/>
                    <a:pt x="10160" y="725"/>
                    <a:pt x="10114" y="679"/>
                  </a:cubicBezTo>
                  <a:cubicBezTo>
                    <a:pt x="10015" y="588"/>
                    <a:pt x="9909" y="481"/>
                    <a:pt x="9794" y="389"/>
                  </a:cubicBezTo>
                  <a:cubicBezTo>
                    <a:pt x="9710" y="321"/>
                    <a:pt x="9619" y="260"/>
                    <a:pt x="9520" y="207"/>
                  </a:cubicBezTo>
                  <a:cubicBezTo>
                    <a:pt x="9420" y="160"/>
                    <a:pt x="9314" y="137"/>
                    <a:pt x="9207" y="137"/>
                  </a:cubicBezTo>
                  <a:cubicBezTo>
                    <a:pt x="9192" y="137"/>
                    <a:pt x="9177" y="137"/>
                    <a:pt x="9162" y="138"/>
                  </a:cubicBezTo>
                  <a:lnTo>
                    <a:pt x="9162" y="176"/>
                  </a:lnTo>
                  <a:lnTo>
                    <a:pt x="9177" y="176"/>
                  </a:lnTo>
                  <a:cubicBezTo>
                    <a:pt x="9284" y="176"/>
                    <a:pt x="9390" y="207"/>
                    <a:pt x="9482" y="260"/>
                  </a:cubicBezTo>
                  <a:cubicBezTo>
                    <a:pt x="9566" y="313"/>
                    <a:pt x="9649" y="374"/>
                    <a:pt x="9726" y="450"/>
                  </a:cubicBezTo>
                  <a:cubicBezTo>
                    <a:pt x="9825" y="549"/>
                    <a:pt x="9916" y="656"/>
                    <a:pt x="10008" y="763"/>
                  </a:cubicBezTo>
                  <a:cubicBezTo>
                    <a:pt x="10053" y="809"/>
                    <a:pt x="10092" y="854"/>
                    <a:pt x="10130" y="900"/>
                  </a:cubicBezTo>
                  <a:lnTo>
                    <a:pt x="10198" y="969"/>
                  </a:lnTo>
                  <a:cubicBezTo>
                    <a:pt x="10305" y="1121"/>
                    <a:pt x="10450" y="1243"/>
                    <a:pt x="10610" y="1334"/>
                  </a:cubicBezTo>
                  <a:cubicBezTo>
                    <a:pt x="10709" y="1388"/>
                    <a:pt x="10823" y="1426"/>
                    <a:pt x="10930" y="1449"/>
                  </a:cubicBezTo>
                  <a:cubicBezTo>
                    <a:pt x="10739" y="1495"/>
                    <a:pt x="10549" y="1548"/>
                    <a:pt x="10358" y="1601"/>
                  </a:cubicBezTo>
                  <a:cubicBezTo>
                    <a:pt x="9710" y="1373"/>
                    <a:pt x="9345" y="938"/>
                    <a:pt x="9002" y="466"/>
                  </a:cubicBezTo>
                  <a:cubicBezTo>
                    <a:pt x="8765" y="153"/>
                    <a:pt x="8415" y="1"/>
                    <a:pt x="7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0302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922"/>
        <p:cNvGrpSpPr/>
        <p:nvPr/>
      </p:nvGrpSpPr>
      <p:grpSpPr>
        <a:xfrm>
          <a:off x="0" y="0"/>
          <a:ext cx="0" cy="0"/>
          <a:chOff x="0" y="0"/>
          <a:chExt cx="0" cy="0"/>
        </a:xfrm>
      </p:grpSpPr>
      <p:pic>
        <p:nvPicPr>
          <p:cNvPr id="3923" name="Google Shape;3923;p25"/>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grpSp>
        <p:nvGrpSpPr>
          <p:cNvPr id="3924" name="Google Shape;3924;p25"/>
          <p:cNvGrpSpPr/>
          <p:nvPr/>
        </p:nvGrpSpPr>
        <p:grpSpPr>
          <a:xfrm>
            <a:off x="495665" y="394601"/>
            <a:ext cx="11216881" cy="264900"/>
            <a:chOff x="371748" y="295950"/>
            <a:chExt cx="8412661" cy="198675"/>
          </a:xfrm>
        </p:grpSpPr>
        <p:sp>
          <p:nvSpPr>
            <p:cNvPr id="3925" name="Google Shape;3925;p25"/>
            <p:cNvSpPr/>
            <p:nvPr/>
          </p:nvSpPr>
          <p:spPr>
            <a:xfrm>
              <a:off x="8686802"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5"/>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27" name="Google Shape;3927;p25"/>
            <p:cNvGrpSpPr/>
            <p:nvPr/>
          </p:nvGrpSpPr>
          <p:grpSpPr>
            <a:xfrm>
              <a:off x="504825" y="295950"/>
              <a:ext cx="8122726" cy="198675"/>
              <a:chOff x="504825" y="298750"/>
              <a:chExt cx="8122726" cy="198675"/>
            </a:xfrm>
          </p:grpSpPr>
          <p:grpSp>
            <p:nvGrpSpPr>
              <p:cNvPr id="3928" name="Google Shape;3928;p25"/>
              <p:cNvGrpSpPr/>
              <p:nvPr/>
            </p:nvGrpSpPr>
            <p:grpSpPr>
              <a:xfrm>
                <a:off x="504825" y="298750"/>
                <a:ext cx="8122726" cy="198675"/>
                <a:chOff x="9017419" y="539512"/>
                <a:chExt cx="5210550" cy="198675"/>
              </a:xfrm>
            </p:grpSpPr>
            <p:sp>
              <p:nvSpPr>
                <p:cNvPr id="3929" name="Google Shape;3929;p25"/>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5"/>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5"/>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 name="Google Shape;3932;p2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 name="Google Shape;3933;p2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5"/>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5"/>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5"/>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5"/>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5"/>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5"/>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5"/>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5"/>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5"/>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5"/>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5"/>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 name="Google Shape;3951;p25"/>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 name="Google Shape;3952;p25"/>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 name="Google Shape;3953;p25"/>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 name="Google Shape;3954;p25"/>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 name="Google Shape;3955;p25"/>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 name="Google Shape;3956;p25"/>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 name="Google Shape;3957;p25"/>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 name="Google Shape;3958;p25"/>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 name="Google Shape;3959;p25"/>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 name="Google Shape;3960;p25"/>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 name="Google Shape;3962;p25"/>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 name="Google Shape;3963;p25"/>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 name="Google Shape;3964;p25"/>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 name="Google Shape;3965;p25"/>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8" name="Google Shape;3978;p25"/>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9" name="Google Shape;3979;p25"/>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2" name="Google Shape;3992;p25"/>
              <p:cNvGrpSpPr/>
              <p:nvPr/>
            </p:nvGrpSpPr>
            <p:grpSpPr>
              <a:xfrm>
                <a:off x="569351" y="371931"/>
                <a:ext cx="831096" cy="73279"/>
                <a:chOff x="9740085" y="612693"/>
                <a:chExt cx="533129" cy="73279"/>
              </a:xfrm>
            </p:grpSpPr>
            <p:sp>
              <p:nvSpPr>
                <p:cNvPr id="3993" name="Google Shape;3993;p2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01" name="Google Shape;4001;p25"/>
              <p:cNvGrpSpPr/>
              <p:nvPr/>
            </p:nvGrpSpPr>
            <p:grpSpPr>
              <a:xfrm>
                <a:off x="7658325" y="371931"/>
                <a:ext cx="945022" cy="73279"/>
                <a:chOff x="13000570" y="612693"/>
                <a:chExt cx="606211" cy="73279"/>
              </a:xfrm>
            </p:grpSpPr>
            <p:sp>
              <p:nvSpPr>
                <p:cNvPr id="4002" name="Google Shape;4002;p2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4011" name="Google Shape;4011;p25"/>
          <p:cNvGrpSpPr/>
          <p:nvPr/>
        </p:nvGrpSpPr>
        <p:grpSpPr>
          <a:xfrm>
            <a:off x="493817" y="6198501"/>
            <a:ext cx="11218728" cy="264900"/>
            <a:chOff x="370363" y="4648875"/>
            <a:chExt cx="8414046" cy="198675"/>
          </a:xfrm>
        </p:grpSpPr>
        <p:sp>
          <p:nvSpPr>
            <p:cNvPr id="4012" name="Google Shape;4012;p25"/>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14" name="Google Shape;4014;p25"/>
            <p:cNvGrpSpPr/>
            <p:nvPr/>
          </p:nvGrpSpPr>
          <p:grpSpPr>
            <a:xfrm>
              <a:off x="504825" y="4648875"/>
              <a:ext cx="8122726" cy="198675"/>
              <a:chOff x="504825" y="298750"/>
              <a:chExt cx="8122726" cy="198675"/>
            </a:xfrm>
          </p:grpSpPr>
          <p:grpSp>
            <p:nvGrpSpPr>
              <p:cNvPr id="4015" name="Google Shape;4015;p25"/>
              <p:cNvGrpSpPr/>
              <p:nvPr/>
            </p:nvGrpSpPr>
            <p:grpSpPr>
              <a:xfrm>
                <a:off x="504825" y="298750"/>
                <a:ext cx="8122726" cy="198675"/>
                <a:chOff x="9017419" y="539512"/>
                <a:chExt cx="5210550" cy="198675"/>
              </a:xfrm>
            </p:grpSpPr>
            <p:sp>
              <p:nvSpPr>
                <p:cNvPr id="4016" name="Google Shape;4016;p25"/>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3" name="Google Shape;4023;p2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4" name="Google Shape;4024;p2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4" name="Google Shape;4034;p25"/>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5" name="Google Shape;4035;p25"/>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4" name="Google Shape;4044;p25"/>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5" name="Google Shape;4045;p25"/>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1" name="Google Shape;4051;p25"/>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2" name="Google Shape;4052;p25"/>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0" name="Google Shape;4070;p2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1" name="Google Shape;4071;p2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9" name="Google Shape;4079;p25"/>
              <p:cNvGrpSpPr/>
              <p:nvPr/>
            </p:nvGrpSpPr>
            <p:grpSpPr>
              <a:xfrm>
                <a:off x="569351" y="371931"/>
                <a:ext cx="831096" cy="73279"/>
                <a:chOff x="9740085" y="612693"/>
                <a:chExt cx="533129" cy="73279"/>
              </a:xfrm>
            </p:grpSpPr>
            <p:sp>
              <p:nvSpPr>
                <p:cNvPr id="4080" name="Google Shape;4080;p25"/>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88" name="Google Shape;4088;p25"/>
              <p:cNvGrpSpPr/>
              <p:nvPr/>
            </p:nvGrpSpPr>
            <p:grpSpPr>
              <a:xfrm>
                <a:off x="7658325" y="371931"/>
                <a:ext cx="945022" cy="73279"/>
                <a:chOff x="13000570" y="612693"/>
                <a:chExt cx="606211" cy="73279"/>
              </a:xfrm>
            </p:grpSpPr>
            <p:sp>
              <p:nvSpPr>
                <p:cNvPr id="4089" name="Google Shape;4089;p25"/>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4098" name="Google Shape;4098;p25"/>
          <p:cNvGrpSpPr/>
          <p:nvPr/>
        </p:nvGrpSpPr>
        <p:grpSpPr>
          <a:xfrm rot="-1036435">
            <a:off x="10630377" y="752639"/>
            <a:ext cx="1126297" cy="1434359"/>
            <a:chOff x="6519292" y="3218921"/>
            <a:chExt cx="1053033" cy="1341104"/>
          </a:xfrm>
        </p:grpSpPr>
        <p:grpSp>
          <p:nvGrpSpPr>
            <p:cNvPr id="4099" name="Google Shape;4099;p25"/>
            <p:cNvGrpSpPr/>
            <p:nvPr/>
          </p:nvGrpSpPr>
          <p:grpSpPr>
            <a:xfrm>
              <a:off x="6519292" y="3218921"/>
              <a:ext cx="1053033" cy="1341104"/>
              <a:chOff x="6519292" y="3218921"/>
              <a:chExt cx="1053033" cy="1341104"/>
            </a:xfrm>
          </p:grpSpPr>
          <p:sp>
            <p:nvSpPr>
              <p:cNvPr id="4100" name="Google Shape;4100;p25"/>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02" name="Google Shape;4102;p25"/>
            <p:cNvGrpSpPr/>
            <p:nvPr/>
          </p:nvGrpSpPr>
          <p:grpSpPr>
            <a:xfrm>
              <a:off x="6598936" y="3290867"/>
              <a:ext cx="885426" cy="1186970"/>
              <a:chOff x="6595451" y="3286988"/>
              <a:chExt cx="885426" cy="1186970"/>
            </a:xfrm>
          </p:grpSpPr>
          <p:sp>
            <p:nvSpPr>
              <p:cNvPr id="4103" name="Google Shape;4103;p25"/>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6" name="Google Shape;4106;p25"/>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7" name="Google Shape;4107;p25"/>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12" name="Google Shape;4112;p25"/>
          <p:cNvSpPr txBox="1">
            <a:spLocks noGrp="1"/>
          </p:cNvSpPr>
          <p:nvPr>
            <p:ph type="title"/>
          </p:nvPr>
        </p:nvSpPr>
        <p:spPr>
          <a:xfrm>
            <a:off x="1016300" y="3873500"/>
            <a:ext cx="2388400" cy="5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4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4113" name="Google Shape;4113;p25"/>
          <p:cNvSpPr txBox="1">
            <a:spLocks noGrp="1"/>
          </p:cNvSpPr>
          <p:nvPr>
            <p:ph type="subTitle" idx="1"/>
          </p:nvPr>
        </p:nvSpPr>
        <p:spPr>
          <a:xfrm>
            <a:off x="1016300" y="4445000"/>
            <a:ext cx="2388400" cy="107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4114" name="Google Shape;4114;p25"/>
          <p:cNvSpPr txBox="1">
            <a:spLocks noGrp="1"/>
          </p:cNvSpPr>
          <p:nvPr>
            <p:ph type="title" idx="2"/>
          </p:nvPr>
        </p:nvSpPr>
        <p:spPr>
          <a:xfrm>
            <a:off x="8784483" y="3873500"/>
            <a:ext cx="2388400" cy="5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4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4115" name="Google Shape;4115;p25"/>
          <p:cNvSpPr txBox="1">
            <a:spLocks noGrp="1"/>
          </p:cNvSpPr>
          <p:nvPr>
            <p:ph type="subTitle" idx="3"/>
          </p:nvPr>
        </p:nvSpPr>
        <p:spPr>
          <a:xfrm>
            <a:off x="8784483" y="4445000"/>
            <a:ext cx="2388400" cy="107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4116" name="Google Shape;4116;p25"/>
          <p:cNvSpPr txBox="1">
            <a:spLocks noGrp="1"/>
          </p:cNvSpPr>
          <p:nvPr>
            <p:ph type="title" idx="4"/>
          </p:nvPr>
        </p:nvSpPr>
        <p:spPr>
          <a:xfrm>
            <a:off x="3603833" y="3873500"/>
            <a:ext cx="2388400" cy="5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4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4117" name="Google Shape;4117;p25"/>
          <p:cNvSpPr txBox="1">
            <a:spLocks noGrp="1"/>
          </p:cNvSpPr>
          <p:nvPr>
            <p:ph type="subTitle" idx="5"/>
          </p:nvPr>
        </p:nvSpPr>
        <p:spPr>
          <a:xfrm>
            <a:off x="3603933" y="4445000"/>
            <a:ext cx="2388400" cy="107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4118" name="Google Shape;4118;p25"/>
          <p:cNvSpPr txBox="1">
            <a:spLocks noGrp="1"/>
          </p:cNvSpPr>
          <p:nvPr>
            <p:ph type="title" idx="6"/>
          </p:nvPr>
        </p:nvSpPr>
        <p:spPr>
          <a:xfrm>
            <a:off x="6194151" y="3873500"/>
            <a:ext cx="2388400" cy="5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4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4119" name="Google Shape;4119;p25"/>
          <p:cNvSpPr txBox="1">
            <a:spLocks noGrp="1"/>
          </p:cNvSpPr>
          <p:nvPr>
            <p:ph type="subTitle" idx="7"/>
          </p:nvPr>
        </p:nvSpPr>
        <p:spPr>
          <a:xfrm>
            <a:off x="6194149" y="4445000"/>
            <a:ext cx="2388400" cy="107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4120" name="Google Shape;4120;p25"/>
          <p:cNvSpPr txBox="1">
            <a:spLocks noGrp="1"/>
          </p:cNvSpPr>
          <p:nvPr>
            <p:ph type="title" idx="8"/>
          </p:nvPr>
        </p:nvSpPr>
        <p:spPr>
          <a:xfrm>
            <a:off x="950967" y="720367"/>
            <a:ext cx="1030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04999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24000"/>
          </a:blip>
          <a:stretch>
            <a:fillRect/>
          </a:stretch>
        </p:blipFill>
        <p:spPr>
          <a:xfrm>
            <a:off x="-33" y="-5199"/>
            <a:ext cx="12192004" cy="6858001"/>
          </a:xfrm>
          <a:prstGeom prst="rect">
            <a:avLst/>
          </a:prstGeom>
          <a:noFill/>
          <a:ln>
            <a:noFill/>
          </a:ln>
        </p:spPr>
      </p:pic>
      <p:grpSp>
        <p:nvGrpSpPr>
          <p:cNvPr id="15" name="Google Shape;15;p3"/>
          <p:cNvGrpSpPr/>
          <p:nvPr/>
        </p:nvGrpSpPr>
        <p:grpSpPr>
          <a:xfrm>
            <a:off x="423807" y="394600"/>
            <a:ext cx="11344387" cy="6068800"/>
            <a:chOff x="317855" y="295950"/>
            <a:chExt cx="8508290" cy="4551600"/>
          </a:xfrm>
        </p:grpSpPr>
        <p:grpSp>
          <p:nvGrpSpPr>
            <p:cNvPr id="16" name="Google Shape;16;p3"/>
            <p:cNvGrpSpPr/>
            <p:nvPr/>
          </p:nvGrpSpPr>
          <p:grpSpPr>
            <a:xfrm>
              <a:off x="317855" y="295950"/>
              <a:ext cx="8508290" cy="4551600"/>
              <a:chOff x="317855" y="295950"/>
              <a:chExt cx="8508290" cy="4551600"/>
            </a:xfrm>
          </p:grpSpPr>
          <p:grpSp>
            <p:nvGrpSpPr>
              <p:cNvPr id="17" name="Google Shape;17;p3"/>
              <p:cNvGrpSpPr/>
              <p:nvPr/>
            </p:nvGrpSpPr>
            <p:grpSpPr>
              <a:xfrm>
                <a:off x="317855" y="510392"/>
                <a:ext cx="198576" cy="4114917"/>
                <a:chOff x="9353514" y="751142"/>
                <a:chExt cx="198576" cy="4114917"/>
              </a:xfrm>
            </p:grpSpPr>
            <p:sp>
              <p:nvSpPr>
                <p:cNvPr id="18" name="Google Shape;18;p3"/>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3"/>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 name="Google Shape;83;p3"/>
              <p:cNvGrpSpPr/>
              <p:nvPr/>
            </p:nvGrpSpPr>
            <p:grpSpPr>
              <a:xfrm>
                <a:off x="8627569" y="510392"/>
                <a:ext cx="198576" cy="4114917"/>
                <a:chOff x="13700828" y="751142"/>
                <a:chExt cx="198576" cy="4114917"/>
              </a:xfrm>
            </p:grpSpPr>
            <p:sp>
              <p:nvSpPr>
                <p:cNvPr id="84" name="Google Shape;84;p3"/>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504825" y="295950"/>
                <a:ext cx="8122726" cy="198675"/>
                <a:chOff x="504825" y="298750"/>
                <a:chExt cx="8122726" cy="198675"/>
              </a:xfrm>
            </p:grpSpPr>
            <p:grpSp>
              <p:nvGrpSpPr>
                <p:cNvPr id="147" name="Google Shape;147;p3"/>
                <p:cNvGrpSpPr/>
                <p:nvPr/>
              </p:nvGrpSpPr>
              <p:grpSpPr>
                <a:xfrm>
                  <a:off x="504825" y="298750"/>
                  <a:ext cx="8122726" cy="198675"/>
                  <a:chOff x="9017419" y="539512"/>
                  <a:chExt cx="5210550" cy="198675"/>
                </a:xfrm>
              </p:grpSpPr>
              <p:sp>
                <p:nvSpPr>
                  <p:cNvPr id="148" name="Google Shape;148;p3"/>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3"/>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 name="Google Shape;211;p3"/>
                <p:cNvGrpSpPr/>
                <p:nvPr/>
              </p:nvGrpSpPr>
              <p:grpSpPr>
                <a:xfrm>
                  <a:off x="569351" y="371931"/>
                  <a:ext cx="831096" cy="73279"/>
                  <a:chOff x="9740085" y="612693"/>
                  <a:chExt cx="533129" cy="73279"/>
                </a:xfrm>
              </p:grpSpPr>
              <p:sp>
                <p:nvSpPr>
                  <p:cNvPr id="212" name="Google Shape;212;p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3"/>
                <p:cNvGrpSpPr/>
                <p:nvPr/>
              </p:nvGrpSpPr>
              <p:grpSpPr>
                <a:xfrm>
                  <a:off x="7658325" y="371931"/>
                  <a:ext cx="945022" cy="73279"/>
                  <a:chOff x="13000570" y="612693"/>
                  <a:chExt cx="606211" cy="73279"/>
                </a:xfrm>
              </p:grpSpPr>
              <p:sp>
                <p:nvSpPr>
                  <p:cNvPr id="221" name="Google Shape;221;p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0" name="Google Shape;230;p3"/>
              <p:cNvGrpSpPr/>
              <p:nvPr/>
            </p:nvGrpSpPr>
            <p:grpSpPr>
              <a:xfrm>
                <a:off x="504825" y="4648875"/>
                <a:ext cx="8122726" cy="198675"/>
                <a:chOff x="504825" y="298750"/>
                <a:chExt cx="8122726" cy="198675"/>
              </a:xfrm>
            </p:grpSpPr>
            <p:grpSp>
              <p:nvGrpSpPr>
                <p:cNvPr id="231" name="Google Shape;231;p3"/>
                <p:cNvGrpSpPr/>
                <p:nvPr/>
              </p:nvGrpSpPr>
              <p:grpSpPr>
                <a:xfrm>
                  <a:off x="504825" y="298750"/>
                  <a:ext cx="8122726" cy="198675"/>
                  <a:chOff x="9017419" y="539512"/>
                  <a:chExt cx="5210550" cy="198675"/>
                </a:xfrm>
              </p:grpSpPr>
              <p:sp>
                <p:nvSpPr>
                  <p:cNvPr id="232" name="Google Shape;232;p3"/>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3"/>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3"/>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5" name="Google Shape;295;p3"/>
                <p:cNvGrpSpPr/>
                <p:nvPr/>
              </p:nvGrpSpPr>
              <p:grpSpPr>
                <a:xfrm>
                  <a:off x="569351" y="371931"/>
                  <a:ext cx="831096" cy="73279"/>
                  <a:chOff x="9740085" y="612693"/>
                  <a:chExt cx="533129" cy="73279"/>
                </a:xfrm>
              </p:grpSpPr>
              <p:sp>
                <p:nvSpPr>
                  <p:cNvPr id="296" name="Google Shape;296;p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4" name="Google Shape;304;p3"/>
                <p:cNvGrpSpPr/>
                <p:nvPr/>
              </p:nvGrpSpPr>
              <p:grpSpPr>
                <a:xfrm>
                  <a:off x="7658325" y="371931"/>
                  <a:ext cx="945022" cy="73279"/>
                  <a:chOff x="13000570" y="612693"/>
                  <a:chExt cx="606211" cy="73279"/>
                </a:xfrm>
              </p:grpSpPr>
              <p:sp>
                <p:nvSpPr>
                  <p:cNvPr id="305" name="Google Shape;305;p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314" name="Google Shape;314;p3"/>
            <p:cNvSpPr/>
            <p:nvPr/>
          </p:nvSpPr>
          <p:spPr>
            <a:xfrm>
              <a:off x="8686802"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3"/>
          <p:cNvSpPr txBox="1">
            <a:spLocks noGrp="1"/>
          </p:cNvSpPr>
          <p:nvPr>
            <p:ph type="title"/>
          </p:nvPr>
        </p:nvSpPr>
        <p:spPr>
          <a:xfrm>
            <a:off x="2717600" y="3673413"/>
            <a:ext cx="675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316" name="Google Shape;316;p3"/>
          <p:cNvSpPr txBox="1">
            <a:spLocks noGrp="1"/>
          </p:cNvSpPr>
          <p:nvPr>
            <p:ph type="title" idx="2" hasCustomPrompt="1"/>
          </p:nvPr>
        </p:nvSpPr>
        <p:spPr>
          <a:xfrm>
            <a:off x="5143400" y="1574464"/>
            <a:ext cx="1905200" cy="133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9333">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7" name="Google Shape;317;p3"/>
          <p:cNvSpPr txBox="1">
            <a:spLocks noGrp="1"/>
          </p:cNvSpPr>
          <p:nvPr>
            <p:ph type="subTitle" idx="1"/>
          </p:nvPr>
        </p:nvSpPr>
        <p:spPr>
          <a:xfrm>
            <a:off x="2717600" y="4778647"/>
            <a:ext cx="6756800" cy="49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333518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363"/>
        <p:cNvGrpSpPr/>
        <p:nvPr/>
      </p:nvGrpSpPr>
      <p:grpSpPr>
        <a:xfrm>
          <a:off x="0" y="0"/>
          <a:ext cx="0" cy="0"/>
          <a:chOff x="0" y="0"/>
          <a:chExt cx="0" cy="0"/>
        </a:xfrm>
      </p:grpSpPr>
      <p:pic>
        <p:nvPicPr>
          <p:cNvPr id="4364" name="Google Shape;4364;p27"/>
          <p:cNvPicPr preferRelativeResize="0"/>
          <p:nvPr/>
        </p:nvPicPr>
        <p:blipFill>
          <a:blip r:embed="rId2">
            <a:alphaModFix amt="24000"/>
          </a:blip>
          <a:stretch>
            <a:fillRect/>
          </a:stretch>
        </p:blipFill>
        <p:spPr>
          <a:xfrm flipH="1">
            <a:off x="-33" y="-5199"/>
            <a:ext cx="12192004" cy="6858001"/>
          </a:xfrm>
          <a:prstGeom prst="rect">
            <a:avLst/>
          </a:prstGeom>
          <a:noFill/>
          <a:ln>
            <a:noFill/>
          </a:ln>
        </p:spPr>
      </p:pic>
      <p:sp>
        <p:nvSpPr>
          <p:cNvPr id="4365" name="Google Shape;4365;p27"/>
          <p:cNvSpPr txBox="1">
            <a:spLocks noGrp="1"/>
          </p:cNvSpPr>
          <p:nvPr>
            <p:ph type="ctrTitle"/>
          </p:nvPr>
        </p:nvSpPr>
        <p:spPr>
          <a:xfrm>
            <a:off x="3619600" y="1054100"/>
            <a:ext cx="4952800" cy="1097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8000">
                <a:latin typeface="IM Fell English SC"/>
                <a:ea typeface="IM Fell English SC"/>
                <a:cs typeface="IM Fell English SC"/>
                <a:sym typeface="IM Fell English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US"/>
              <a:t>Click to edit Master title style</a:t>
            </a:r>
            <a:endParaRPr/>
          </a:p>
        </p:txBody>
      </p:sp>
      <p:sp>
        <p:nvSpPr>
          <p:cNvPr id="4366" name="Google Shape;4366;p27"/>
          <p:cNvSpPr txBox="1">
            <a:spLocks noGrp="1"/>
          </p:cNvSpPr>
          <p:nvPr>
            <p:ph type="subTitle" idx="1"/>
          </p:nvPr>
        </p:nvSpPr>
        <p:spPr>
          <a:xfrm>
            <a:off x="3090000" y="2180133"/>
            <a:ext cx="6012000" cy="21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Fira Sans Condensed"/>
                <a:ea typeface="Fira Sans Condensed"/>
                <a:cs typeface="Fira Sans Condensed"/>
                <a:sym typeface="Fira Sans Condense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4367" name="Google Shape;4367;p27"/>
          <p:cNvSpPr txBox="1"/>
          <p:nvPr/>
        </p:nvSpPr>
        <p:spPr>
          <a:xfrm>
            <a:off x="3779633" y="4391633"/>
            <a:ext cx="4634000" cy="820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600">
                <a:solidFill>
                  <a:schemeClr val="dk1"/>
                </a:solidFill>
                <a:latin typeface="Fira Sans Condensed"/>
                <a:ea typeface="Fira Sans Condensed"/>
                <a:cs typeface="Fira Sans Condensed"/>
                <a:sym typeface="Fira Sans Condensed"/>
              </a:rPr>
              <a:t>CREDITS: This presentation template was created by </a:t>
            </a:r>
            <a:r>
              <a:rPr lang="en" sz="1600" b="1">
                <a:solidFill>
                  <a:schemeClr val="dk1"/>
                </a:solidFill>
                <a:uFill>
                  <a:noFill/>
                </a:uFill>
                <a:latin typeface="Fira Sans Condensed"/>
                <a:ea typeface="Fira Sans Condensed"/>
                <a:cs typeface="Fira Sans Condensed"/>
                <a:sym typeface="Fira Sans Condensed"/>
                <a:hlinkClick r:id="rId3">
                  <a:extLst>
                    <a:ext uri="{A12FA001-AC4F-418D-AE19-62706E023703}">
                      <ahyp:hlinkClr xmlns:ahyp="http://schemas.microsoft.com/office/drawing/2018/hyperlinkcolor" val="tx"/>
                    </a:ext>
                  </a:extLst>
                </a:hlinkClick>
              </a:rPr>
              <a:t>Slidesgo</a:t>
            </a:r>
            <a:r>
              <a:rPr lang="en" sz="1600">
                <a:solidFill>
                  <a:schemeClr val="dk1"/>
                </a:solidFill>
                <a:latin typeface="Fira Sans Condensed"/>
                <a:ea typeface="Fira Sans Condensed"/>
                <a:cs typeface="Fira Sans Condensed"/>
                <a:sym typeface="Fira Sans Condensed"/>
              </a:rPr>
              <a:t>, including icons by </a:t>
            </a:r>
            <a:r>
              <a:rPr lang="en" sz="1600" b="1">
                <a:solidFill>
                  <a:schemeClr val="dk1"/>
                </a:solidFill>
                <a:uFill>
                  <a:noFill/>
                </a:uFill>
                <a:latin typeface="Fira Sans Condensed"/>
                <a:ea typeface="Fira Sans Condensed"/>
                <a:cs typeface="Fira Sans Condensed"/>
                <a:sym typeface="Fira Sans Condensed"/>
                <a:hlinkClick r:id="rId4">
                  <a:extLst>
                    <a:ext uri="{A12FA001-AC4F-418D-AE19-62706E023703}">
                      <ahyp:hlinkClr xmlns:ahyp="http://schemas.microsoft.com/office/drawing/2018/hyperlinkcolor" val="tx"/>
                    </a:ext>
                  </a:extLst>
                </a:hlinkClick>
              </a:rPr>
              <a:t>Flaticon</a:t>
            </a:r>
            <a:r>
              <a:rPr lang="en" sz="1600" b="1">
                <a:solidFill>
                  <a:schemeClr val="dk1"/>
                </a:solidFill>
                <a:latin typeface="Fira Sans Condensed"/>
                <a:ea typeface="Fira Sans Condensed"/>
                <a:cs typeface="Fira Sans Condensed"/>
                <a:sym typeface="Fira Sans Condensed"/>
              </a:rPr>
              <a:t> </a:t>
            </a:r>
            <a:r>
              <a:rPr lang="en" sz="1600">
                <a:solidFill>
                  <a:schemeClr val="dk1"/>
                </a:solidFill>
                <a:latin typeface="Fira Sans Condensed"/>
                <a:ea typeface="Fira Sans Condensed"/>
                <a:cs typeface="Fira Sans Condensed"/>
                <a:sym typeface="Fira Sans Condensed"/>
              </a:rPr>
              <a:t>and infographics &amp; images by </a:t>
            </a:r>
            <a:r>
              <a:rPr lang="en" sz="1600" b="1">
                <a:solidFill>
                  <a:schemeClr val="dk1"/>
                </a:solidFill>
                <a:uFill>
                  <a:noFill/>
                </a:uFill>
                <a:latin typeface="Fira Sans Condensed"/>
                <a:ea typeface="Fira Sans Condensed"/>
                <a:cs typeface="Fira Sans Condensed"/>
                <a:sym typeface="Fira Sans Condensed"/>
                <a:hlinkClick r:id="rId5">
                  <a:extLst>
                    <a:ext uri="{A12FA001-AC4F-418D-AE19-62706E023703}">
                      <ahyp:hlinkClr xmlns:ahyp="http://schemas.microsoft.com/office/drawing/2018/hyperlinkcolor" val="tx"/>
                    </a:ext>
                  </a:extLst>
                </a:hlinkClick>
              </a:rPr>
              <a:t>Freepik</a:t>
            </a:r>
            <a:endParaRPr sz="1600" b="1">
              <a:solidFill>
                <a:schemeClr val="dk1"/>
              </a:solidFill>
              <a:latin typeface="Fira Sans Condensed"/>
              <a:ea typeface="Fira Sans Condensed"/>
              <a:cs typeface="Fira Sans Condensed"/>
              <a:sym typeface="Fira Sans Condensed"/>
            </a:endParaRPr>
          </a:p>
        </p:txBody>
      </p:sp>
    </p:spTree>
    <p:extLst>
      <p:ext uri="{BB962C8B-B14F-4D97-AF65-F5344CB8AC3E}">
        <p14:creationId xmlns:p14="http://schemas.microsoft.com/office/powerpoint/2010/main" val="1871406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68"/>
        <p:cNvGrpSpPr/>
        <p:nvPr/>
      </p:nvGrpSpPr>
      <p:grpSpPr>
        <a:xfrm>
          <a:off x="0" y="0"/>
          <a:ext cx="0" cy="0"/>
          <a:chOff x="0" y="0"/>
          <a:chExt cx="0" cy="0"/>
        </a:xfrm>
      </p:grpSpPr>
      <p:pic>
        <p:nvPicPr>
          <p:cNvPr id="4369" name="Google Shape;4369;p28"/>
          <p:cNvPicPr preferRelativeResize="0"/>
          <p:nvPr/>
        </p:nvPicPr>
        <p:blipFill>
          <a:blip r:embed="rId2">
            <a:alphaModFix amt="24000"/>
          </a:blip>
          <a:stretch>
            <a:fillRect/>
          </a:stretch>
        </p:blipFill>
        <p:spPr>
          <a:xfrm flipH="1">
            <a:off x="-33" y="-5199"/>
            <a:ext cx="12192004" cy="6858001"/>
          </a:xfrm>
          <a:prstGeom prst="rect">
            <a:avLst/>
          </a:prstGeom>
          <a:noFill/>
          <a:ln>
            <a:noFill/>
          </a:ln>
        </p:spPr>
      </p:pic>
      <p:grpSp>
        <p:nvGrpSpPr>
          <p:cNvPr id="4370" name="Google Shape;4370;p28"/>
          <p:cNvGrpSpPr/>
          <p:nvPr/>
        </p:nvGrpSpPr>
        <p:grpSpPr>
          <a:xfrm rot="10800000" flipH="1">
            <a:off x="423807" y="394600"/>
            <a:ext cx="11344387" cy="6004075"/>
            <a:chOff x="317855" y="295950"/>
            <a:chExt cx="8508290" cy="4503056"/>
          </a:xfrm>
        </p:grpSpPr>
        <p:grpSp>
          <p:nvGrpSpPr>
            <p:cNvPr id="4371" name="Google Shape;4371;p28"/>
            <p:cNvGrpSpPr/>
            <p:nvPr/>
          </p:nvGrpSpPr>
          <p:grpSpPr>
            <a:xfrm>
              <a:off x="371748" y="295950"/>
              <a:ext cx="3149667" cy="198675"/>
              <a:chOff x="371748" y="295950"/>
              <a:chExt cx="3149667" cy="198675"/>
            </a:xfrm>
          </p:grpSpPr>
          <p:sp>
            <p:nvSpPr>
              <p:cNvPr id="4372" name="Google Shape;4372;p28"/>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73" name="Google Shape;4373;p28"/>
              <p:cNvGrpSpPr/>
              <p:nvPr/>
            </p:nvGrpSpPr>
            <p:grpSpPr>
              <a:xfrm>
                <a:off x="504825" y="295950"/>
                <a:ext cx="3016590" cy="198675"/>
                <a:chOff x="504825" y="295950"/>
                <a:chExt cx="3016590" cy="198675"/>
              </a:xfrm>
            </p:grpSpPr>
            <p:sp>
              <p:nvSpPr>
                <p:cNvPr id="4374" name="Google Shape;4374;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1" name="Google Shape;4381;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2" name="Google Shape;4382;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404" name="Google Shape;4404;p28"/>
            <p:cNvGrpSpPr/>
            <p:nvPr/>
          </p:nvGrpSpPr>
          <p:grpSpPr>
            <a:xfrm>
              <a:off x="5629548" y="295950"/>
              <a:ext cx="3149667" cy="198675"/>
              <a:chOff x="5629548" y="295950"/>
              <a:chExt cx="3149667" cy="198675"/>
            </a:xfrm>
          </p:grpSpPr>
          <p:sp>
            <p:nvSpPr>
              <p:cNvPr id="4405" name="Google Shape;4405;p28"/>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06" name="Google Shape;4406;p28"/>
              <p:cNvGrpSpPr/>
              <p:nvPr/>
            </p:nvGrpSpPr>
            <p:grpSpPr>
              <a:xfrm>
                <a:off x="5629548" y="295950"/>
                <a:ext cx="3016590" cy="198675"/>
                <a:chOff x="504825" y="295950"/>
                <a:chExt cx="3016590" cy="198675"/>
              </a:xfrm>
            </p:grpSpPr>
            <p:sp>
              <p:nvSpPr>
                <p:cNvPr id="4407" name="Google Shape;4407;p28"/>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8"/>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8"/>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8"/>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8"/>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8"/>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8"/>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8"/>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8"/>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8"/>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8"/>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8"/>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8"/>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8"/>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8"/>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8"/>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8"/>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8"/>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8"/>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6" name="Google Shape;4426;p28"/>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7" name="Google Shape;4427;p28"/>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8"/>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8"/>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8"/>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8"/>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8"/>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8"/>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8"/>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8"/>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8"/>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437" name="Google Shape;4437;p28"/>
            <p:cNvGrpSpPr/>
            <p:nvPr/>
          </p:nvGrpSpPr>
          <p:grpSpPr>
            <a:xfrm>
              <a:off x="8627569" y="510392"/>
              <a:ext cx="198576" cy="4288614"/>
              <a:chOff x="8627569" y="510392"/>
              <a:chExt cx="198576" cy="4288614"/>
            </a:xfrm>
          </p:grpSpPr>
          <p:grpSp>
            <p:nvGrpSpPr>
              <p:cNvPr id="4438" name="Google Shape;4438;p28"/>
              <p:cNvGrpSpPr/>
              <p:nvPr/>
            </p:nvGrpSpPr>
            <p:grpSpPr>
              <a:xfrm>
                <a:off x="8627569" y="510392"/>
                <a:ext cx="198576" cy="4114917"/>
                <a:chOff x="13700828" y="751142"/>
                <a:chExt cx="198576" cy="4114917"/>
              </a:xfrm>
            </p:grpSpPr>
            <p:sp>
              <p:nvSpPr>
                <p:cNvPr id="4439" name="Google Shape;4439;p28"/>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8"/>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8"/>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8"/>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8"/>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8"/>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8"/>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8"/>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8"/>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8"/>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8"/>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8"/>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8"/>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8"/>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8"/>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8"/>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8"/>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8"/>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8"/>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8"/>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8"/>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8"/>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8"/>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8"/>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8"/>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8"/>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8"/>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8"/>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8"/>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8"/>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8"/>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8"/>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8"/>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8"/>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8"/>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8"/>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8"/>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6" name="Google Shape;4476;p28"/>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7" name="Google Shape;4477;p28"/>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8"/>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8"/>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8"/>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8"/>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8"/>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8"/>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8"/>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8"/>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8"/>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7" name="Google Shape;4487;p28"/>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8" name="Google Shape;4488;p28"/>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8"/>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8"/>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8"/>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8"/>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8"/>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8"/>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8"/>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8"/>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8"/>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8"/>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8"/>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8"/>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01" name="Google Shape;4501;p28"/>
              <p:cNvSpPr/>
              <p:nvPr/>
            </p:nvSpPr>
            <p:spPr>
              <a:xfrm flipH="1">
                <a:off x="867626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02" name="Google Shape;4502;p28"/>
            <p:cNvGrpSpPr/>
            <p:nvPr/>
          </p:nvGrpSpPr>
          <p:grpSpPr>
            <a:xfrm>
              <a:off x="317855" y="510392"/>
              <a:ext cx="198576" cy="4288614"/>
              <a:chOff x="317855" y="510392"/>
              <a:chExt cx="198576" cy="4288614"/>
            </a:xfrm>
          </p:grpSpPr>
          <p:grpSp>
            <p:nvGrpSpPr>
              <p:cNvPr id="4503" name="Google Shape;4503;p28"/>
              <p:cNvGrpSpPr/>
              <p:nvPr/>
            </p:nvGrpSpPr>
            <p:grpSpPr>
              <a:xfrm>
                <a:off x="317855" y="510392"/>
                <a:ext cx="198576" cy="4114917"/>
                <a:chOff x="9353514" y="751142"/>
                <a:chExt cx="198576" cy="4114917"/>
              </a:xfrm>
            </p:grpSpPr>
            <p:sp>
              <p:nvSpPr>
                <p:cNvPr id="4504" name="Google Shape;4504;p28"/>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5" name="Google Shape;4505;p28"/>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6" name="Google Shape;4506;p28"/>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7" name="Google Shape;4507;p28"/>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8" name="Google Shape;4508;p28"/>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9" name="Google Shape;4509;p28"/>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0" name="Google Shape;4510;p28"/>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1" name="Google Shape;4511;p28"/>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2" name="Google Shape;4512;p28"/>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3" name="Google Shape;4513;p28"/>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4" name="Google Shape;4514;p28"/>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5" name="Google Shape;4515;p28"/>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6" name="Google Shape;4516;p28"/>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7" name="Google Shape;4517;p28"/>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8" name="Google Shape;4518;p28"/>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9" name="Google Shape;4519;p28"/>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0" name="Google Shape;4520;p28"/>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1" name="Google Shape;4521;p28"/>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3" name="Google Shape;4523;p28"/>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4" name="Google Shape;4524;p28"/>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2" name="Google Shape;4532;p28"/>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3" name="Google Shape;4533;p28"/>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4" name="Google Shape;4534;p28"/>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5" name="Google Shape;4535;p28"/>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8" name="Google Shape;4548;p28"/>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9" name="Google Shape;4549;p28"/>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8" name="Google Shape;4558;p28"/>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9" name="Google Shape;4559;p28"/>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1" name="Google Shape;4561;p28"/>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2" name="Google Shape;4562;p28"/>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66" name="Google Shape;4566;p28"/>
              <p:cNvSpPr/>
              <p:nvPr/>
            </p:nvSpPr>
            <p:spPr>
              <a:xfrm>
                <a:off x="371748" y="47048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67" name="Google Shape;4567;p28"/>
          <p:cNvGrpSpPr/>
          <p:nvPr/>
        </p:nvGrpSpPr>
        <p:grpSpPr>
          <a:xfrm flipH="1">
            <a:off x="5098951" y="5951657"/>
            <a:ext cx="1994088" cy="635147"/>
            <a:chOff x="4440625" y="1955050"/>
            <a:chExt cx="825550" cy="262950"/>
          </a:xfrm>
        </p:grpSpPr>
        <p:sp>
          <p:nvSpPr>
            <p:cNvPr id="4568" name="Google Shape;4568;p28"/>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8" name="Google Shape;4578;p28"/>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9" name="Google Shape;4579;p28"/>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15965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83"/>
        <p:cNvGrpSpPr/>
        <p:nvPr/>
      </p:nvGrpSpPr>
      <p:grpSpPr>
        <a:xfrm>
          <a:off x="0" y="0"/>
          <a:ext cx="0" cy="0"/>
          <a:chOff x="0" y="0"/>
          <a:chExt cx="0" cy="0"/>
        </a:xfrm>
      </p:grpSpPr>
      <p:pic>
        <p:nvPicPr>
          <p:cNvPr id="4584" name="Google Shape;4584;p29"/>
          <p:cNvPicPr preferRelativeResize="0"/>
          <p:nvPr/>
        </p:nvPicPr>
        <p:blipFill>
          <a:blip r:embed="rId2">
            <a:alphaModFix amt="24000"/>
          </a:blip>
          <a:stretch>
            <a:fillRect/>
          </a:stretch>
        </p:blipFill>
        <p:spPr>
          <a:xfrm>
            <a:off x="-33" y="-5199"/>
            <a:ext cx="12192004" cy="6858001"/>
          </a:xfrm>
          <a:prstGeom prst="rect">
            <a:avLst/>
          </a:prstGeom>
          <a:noFill/>
          <a:ln>
            <a:noFill/>
          </a:ln>
        </p:spPr>
      </p:pic>
      <p:grpSp>
        <p:nvGrpSpPr>
          <p:cNvPr id="4585" name="Google Shape;4585;p29"/>
          <p:cNvGrpSpPr/>
          <p:nvPr/>
        </p:nvGrpSpPr>
        <p:grpSpPr>
          <a:xfrm rot="10800000" flipH="1">
            <a:off x="493817" y="394601"/>
            <a:ext cx="11218728" cy="264900"/>
            <a:chOff x="370363" y="4648875"/>
            <a:chExt cx="8414046" cy="198675"/>
          </a:xfrm>
        </p:grpSpPr>
        <p:sp>
          <p:nvSpPr>
            <p:cNvPr id="4586" name="Google Shape;4586;p29"/>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9"/>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88" name="Google Shape;4588;p29"/>
            <p:cNvGrpSpPr/>
            <p:nvPr/>
          </p:nvGrpSpPr>
          <p:grpSpPr>
            <a:xfrm>
              <a:off x="504825" y="4648875"/>
              <a:ext cx="8122726" cy="198675"/>
              <a:chOff x="504825" y="298750"/>
              <a:chExt cx="8122726" cy="198675"/>
            </a:xfrm>
          </p:grpSpPr>
          <p:grpSp>
            <p:nvGrpSpPr>
              <p:cNvPr id="4589" name="Google Shape;4589;p29"/>
              <p:cNvGrpSpPr/>
              <p:nvPr/>
            </p:nvGrpSpPr>
            <p:grpSpPr>
              <a:xfrm>
                <a:off x="504825" y="298750"/>
                <a:ext cx="8122726" cy="198675"/>
                <a:chOff x="9017419" y="539512"/>
                <a:chExt cx="5210550" cy="198675"/>
              </a:xfrm>
            </p:grpSpPr>
            <p:sp>
              <p:nvSpPr>
                <p:cNvPr id="4590" name="Google Shape;4590;p29"/>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9"/>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9"/>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9"/>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9"/>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9"/>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9"/>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9"/>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9"/>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7" name="Google Shape;4607;p29"/>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8" name="Google Shape;4608;p29"/>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9"/>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9"/>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9"/>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9"/>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9"/>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9"/>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9"/>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9"/>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9"/>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9"/>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9"/>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9"/>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9"/>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9"/>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9"/>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9"/>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9"/>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9"/>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9"/>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9"/>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9"/>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9"/>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9"/>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9"/>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9"/>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9"/>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9"/>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9"/>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9"/>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8" name="Google Shape;4638;p29"/>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9" name="Google Shape;4639;p29"/>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9"/>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8" name="Google Shape;4648;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9" name="Google Shape;4649;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9"/>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9"/>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9"/>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53" name="Google Shape;4653;p29"/>
              <p:cNvGrpSpPr/>
              <p:nvPr/>
            </p:nvGrpSpPr>
            <p:grpSpPr>
              <a:xfrm>
                <a:off x="569351" y="371931"/>
                <a:ext cx="831096" cy="73279"/>
                <a:chOff x="9740085" y="612693"/>
                <a:chExt cx="533129" cy="73279"/>
              </a:xfrm>
            </p:grpSpPr>
            <p:sp>
              <p:nvSpPr>
                <p:cNvPr id="4654" name="Google Shape;4654;p29"/>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9"/>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9"/>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9"/>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9"/>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9"/>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9"/>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9"/>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62" name="Google Shape;4662;p29"/>
              <p:cNvGrpSpPr/>
              <p:nvPr/>
            </p:nvGrpSpPr>
            <p:grpSpPr>
              <a:xfrm>
                <a:off x="7658325" y="371931"/>
                <a:ext cx="945022" cy="73279"/>
                <a:chOff x="13000570" y="612693"/>
                <a:chExt cx="606211" cy="73279"/>
              </a:xfrm>
            </p:grpSpPr>
            <p:sp>
              <p:nvSpPr>
                <p:cNvPr id="4663" name="Google Shape;4663;p29"/>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9"/>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9"/>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9"/>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9"/>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9"/>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29"/>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9"/>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9"/>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4672" name="Google Shape;4672;p29"/>
          <p:cNvGrpSpPr/>
          <p:nvPr/>
        </p:nvGrpSpPr>
        <p:grpSpPr>
          <a:xfrm rot="10800000" flipH="1">
            <a:off x="495665" y="6198501"/>
            <a:ext cx="4199556" cy="264900"/>
            <a:chOff x="371748" y="295950"/>
            <a:chExt cx="3149667" cy="198675"/>
          </a:xfrm>
        </p:grpSpPr>
        <p:sp>
          <p:nvSpPr>
            <p:cNvPr id="4673" name="Google Shape;4673;p29"/>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4" name="Google Shape;4674;p29"/>
            <p:cNvGrpSpPr/>
            <p:nvPr/>
          </p:nvGrpSpPr>
          <p:grpSpPr>
            <a:xfrm>
              <a:off x="504825" y="295950"/>
              <a:ext cx="3016590" cy="198675"/>
              <a:chOff x="504825" y="295950"/>
              <a:chExt cx="3016590" cy="198675"/>
            </a:xfrm>
          </p:grpSpPr>
          <p:sp>
            <p:nvSpPr>
              <p:cNvPr id="4675" name="Google Shape;4675;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6" name="Google Shape;4676;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05" name="Google Shape;4705;p29"/>
          <p:cNvGrpSpPr/>
          <p:nvPr/>
        </p:nvGrpSpPr>
        <p:grpSpPr>
          <a:xfrm rot="10800000" flipH="1">
            <a:off x="7506065" y="6198501"/>
            <a:ext cx="4199556" cy="264900"/>
            <a:chOff x="5629548" y="295950"/>
            <a:chExt cx="3149667" cy="198675"/>
          </a:xfrm>
        </p:grpSpPr>
        <p:sp>
          <p:nvSpPr>
            <p:cNvPr id="4706" name="Google Shape;4706;p29"/>
            <p:cNvSpPr/>
            <p:nvPr/>
          </p:nvSpPr>
          <p:spPr>
            <a:xfrm flipH="1">
              <a:off x="867626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7" name="Google Shape;4707;p29"/>
            <p:cNvGrpSpPr/>
            <p:nvPr/>
          </p:nvGrpSpPr>
          <p:grpSpPr>
            <a:xfrm>
              <a:off x="5629548" y="295950"/>
              <a:ext cx="3016590" cy="198675"/>
              <a:chOff x="504825" y="295950"/>
              <a:chExt cx="3016590" cy="198675"/>
            </a:xfrm>
          </p:grpSpPr>
          <p:sp>
            <p:nvSpPr>
              <p:cNvPr id="4708" name="Google Shape;4708;p29"/>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9"/>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9"/>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9"/>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9"/>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9"/>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9"/>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9"/>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9"/>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9"/>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9"/>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9"/>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29"/>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29"/>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29"/>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29"/>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29"/>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29"/>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29"/>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29"/>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29"/>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29"/>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29"/>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29"/>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29"/>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38" name="Google Shape;4738;p29"/>
          <p:cNvGrpSpPr/>
          <p:nvPr/>
        </p:nvGrpSpPr>
        <p:grpSpPr>
          <a:xfrm rot="3186435">
            <a:off x="-103857" y="256701"/>
            <a:ext cx="1126380" cy="1434195"/>
            <a:chOff x="6519292" y="3218921"/>
            <a:chExt cx="1053033" cy="1341104"/>
          </a:xfrm>
        </p:grpSpPr>
        <p:grpSp>
          <p:nvGrpSpPr>
            <p:cNvPr id="4739" name="Google Shape;4739;p29"/>
            <p:cNvGrpSpPr/>
            <p:nvPr/>
          </p:nvGrpSpPr>
          <p:grpSpPr>
            <a:xfrm>
              <a:off x="6519292" y="3218921"/>
              <a:ext cx="1053033" cy="1341104"/>
              <a:chOff x="6519292" y="3218921"/>
              <a:chExt cx="1053033" cy="1341104"/>
            </a:xfrm>
          </p:grpSpPr>
          <p:sp>
            <p:nvSpPr>
              <p:cNvPr id="4740" name="Google Shape;4740;p29"/>
              <p:cNvSpPr/>
              <p:nvPr/>
            </p:nvSpPr>
            <p:spPr>
              <a:xfrm rot="-6237245">
                <a:off x="6453070" y="3494229"/>
                <a:ext cx="1185476" cy="790487"/>
              </a:xfrm>
              <a:custGeom>
                <a:avLst/>
                <a:gdLst/>
                <a:ahLst/>
                <a:cxnLst/>
                <a:rect l="l" t="t" r="r" b="b"/>
                <a:pathLst>
                  <a:path w="24170" h="16116" extrusionOk="0">
                    <a:moveTo>
                      <a:pt x="16506" y="4863"/>
                    </a:moveTo>
                    <a:cubicBezTo>
                      <a:pt x="16579" y="4863"/>
                      <a:pt x="16652" y="4867"/>
                      <a:pt x="16725" y="4874"/>
                    </a:cubicBezTo>
                    <a:cubicBezTo>
                      <a:pt x="16788" y="4937"/>
                      <a:pt x="16851" y="4987"/>
                      <a:pt x="16914" y="5037"/>
                    </a:cubicBezTo>
                    <a:lnTo>
                      <a:pt x="17052" y="5125"/>
                    </a:lnTo>
                    <a:cubicBezTo>
                      <a:pt x="17102" y="5150"/>
                      <a:pt x="17152" y="5201"/>
                      <a:pt x="17215" y="5251"/>
                    </a:cubicBezTo>
                    <a:lnTo>
                      <a:pt x="17228" y="5263"/>
                    </a:lnTo>
                    <a:cubicBezTo>
                      <a:pt x="17404" y="5414"/>
                      <a:pt x="17567" y="5603"/>
                      <a:pt x="17693" y="5804"/>
                    </a:cubicBezTo>
                    <a:cubicBezTo>
                      <a:pt x="17781" y="5930"/>
                      <a:pt x="17844" y="6056"/>
                      <a:pt x="17894" y="6181"/>
                    </a:cubicBezTo>
                    <a:lnTo>
                      <a:pt x="17970" y="6420"/>
                    </a:lnTo>
                    <a:cubicBezTo>
                      <a:pt x="17982" y="6471"/>
                      <a:pt x="17995" y="6521"/>
                      <a:pt x="18008" y="6584"/>
                    </a:cubicBezTo>
                    <a:lnTo>
                      <a:pt x="18008" y="6596"/>
                    </a:lnTo>
                    <a:lnTo>
                      <a:pt x="18008" y="6622"/>
                    </a:lnTo>
                    <a:cubicBezTo>
                      <a:pt x="18008" y="6647"/>
                      <a:pt x="18008" y="6684"/>
                      <a:pt x="18020" y="6710"/>
                    </a:cubicBezTo>
                    <a:cubicBezTo>
                      <a:pt x="18033" y="6860"/>
                      <a:pt x="18033" y="7011"/>
                      <a:pt x="18020" y="7150"/>
                    </a:cubicBezTo>
                    <a:cubicBezTo>
                      <a:pt x="17995" y="7313"/>
                      <a:pt x="17957" y="7477"/>
                      <a:pt x="17907" y="7628"/>
                    </a:cubicBezTo>
                    <a:cubicBezTo>
                      <a:pt x="17844" y="7778"/>
                      <a:pt x="17769" y="7917"/>
                      <a:pt x="17681" y="8042"/>
                    </a:cubicBezTo>
                    <a:cubicBezTo>
                      <a:pt x="17593" y="8168"/>
                      <a:pt x="17492" y="8281"/>
                      <a:pt x="17379" y="8382"/>
                    </a:cubicBezTo>
                    <a:lnTo>
                      <a:pt x="17316" y="8432"/>
                    </a:lnTo>
                    <a:lnTo>
                      <a:pt x="17303" y="8457"/>
                    </a:lnTo>
                    <a:lnTo>
                      <a:pt x="17178" y="8545"/>
                    </a:lnTo>
                    <a:lnTo>
                      <a:pt x="17077" y="8621"/>
                    </a:lnTo>
                    <a:lnTo>
                      <a:pt x="17002" y="8671"/>
                    </a:lnTo>
                    <a:lnTo>
                      <a:pt x="16951" y="8684"/>
                    </a:lnTo>
                    <a:cubicBezTo>
                      <a:pt x="16825" y="8747"/>
                      <a:pt x="16687" y="8810"/>
                      <a:pt x="16549" y="8847"/>
                    </a:cubicBezTo>
                    <a:cubicBezTo>
                      <a:pt x="16323" y="8898"/>
                      <a:pt x="16096" y="8935"/>
                      <a:pt x="15870" y="8935"/>
                    </a:cubicBezTo>
                    <a:lnTo>
                      <a:pt x="15832" y="8923"/>
                    </a:lnTo>
                    <a:cubicBezTo>
                      <a:pt x="15744" y="8910"/>
                      <a:pt x="15681" y="8910"/>
                      <a:pt x="15631" y="8910"/>
                    </a:cubicBezTo>
                    <a:lnTo>
                      <a:pt x="15467" y="8898"/>
                    </a:lnTo>
                    <a:cubicBezTo>
                      <a:pt x="15405" y="8885"/>
                      <a:pt x="15342" y="8885"/>
                      <a:pt x="15279" y="8885"/>
                    </a:cubicBezTo>
                    <a:lnTo>
                      <a:pt x="15216" y="8885"/>
                    </a:lnTo>
                    <a:cubicBezTo>
                      <a:pt x="13833" y="7892"/>
                      <a:pt x="14034" y="5766"/>
                      <a:pt x="15581" y="5062"/>
                    </a:cubicBezTo>
                    <a:cubicBezTo>
                      <a:pt x="15877" y="4929"/>
                      <a:pt x="16190" y="4863"/>
                      <a:pt x="16506" y="4863"/>
                    </a:cubicBezTo>
                    <a:close/>
                    <a:moveTo>
                      <a:pt x="16513" y="0"/>
                    </a:moveTo>
                    <a:cubicBezTo>
                      <a:pt x="15605" y="0"/>
                      <a:pt x="14690" y="175"/>
                      <a:pt x="13820" y="535"/>
                    </a:cubicBezTo>
                    <a:cubicBezTo>
                      <a:pt x="11167" y="1629"/>
                      <a:pt x="9432" y="4207"/>
                      <a:pt x="9419" y="7074"/>
                    </a:cubicBezTo>
                    <a:lnTo>
                      <a:pt x="1736" y="10583"/>
                    </a:lnTo>
                    <a:cubicBezTo>
                      <a:pt x="529" y="11136"/>
                      <a:pt x="0" y="12544"/>
                      <a:pt x="554" y="13751"/>
                    </a:cubicBezTo>
                    <a:lnTo>
                      <a:pt x="994" y="14720"/>
                    </a:lnTo>
                    <a:cubicBezTo>
                      <a:pt x="1384" y="15562"/>
                      <a:pt x="2226" y="16115"/>
                      <a:pt x="3169" y="16115"/>
                    </a:cubicBezTo>
                    <a:cubicBezTo>
                      <a:pt x="3509" y="16115"/>
                      <a:pt x="3848" y="16040"/>
                      <a:pt x="4163" y="15902"/>
                    </a:cubicBezTo>
                    <a:lnTo>
                      <a:pt x="11821" y="12406"/>
                    </a:lnTo>
                    <a:cubicBezTo>
                      <a:pt x="13116" y="13550"/>
                      <a:pt x="14788" y="14179"/>
                      <a:pt x="16524" y="14192"/>
                    </a:cubicBezTo>
                    <a:cubicBezTo>
                      <a:pt x="19391" y="14179"/>
                      <a:pt x="21969" y="12456"/>
                      <a:pt x="23075" y="9803"/>
                    </a:cubicBezTo>
                    <a:cubicBezTo>
                      <a:pt x="24169" y="7162"/>
                      <a:pt x="23566" y="4107"/>
                      <a:pt x="21541" y="2082"/>
                    </a:cubicBezTo>
                    <a:cubicBezTo>
                      <a:pt x="20183" y="724"/>
                      <a:pt x="18362" y="0"/>
                      <a:pt x="16513" y="0"/>
                    </a:cubicBezTo>
                    <a:close/>
                  </a:path>
                </a:pathLst>
              </a:custGeom>
              <a:solidFill>
                <a:schemeClr val="lt1"/>
              </a:solidFill>
              <a:ln>
                <a:noFill/>
              </a:ln>
              <a:effectLst>
                <a:outerShdw blurRad="42863" dist="9525"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6805625" y="3577075"/>
                <a:ext cx="257100" cy="228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2" name="Google Shape;4742;p29"/>
            <p:cNvGrpSpPr/>
            <p:nvPr/>
          </p:nvGrpSpPr>
          <p:grpSpPr>
            <a:xfrm>
              <a:off x="6598936" y="3290867"/>
              <a:ext cx="885426" cy="1186970"/>
              <a:chOff x="6595451" y="3286988"/>
              <a:chExt cx="885426" cy="1186970"/>
            </a:xfrm>
          </p:grpSpPr>
          <p:sp>
            <p:nvSpPr>
              <p:cNvPr id="4743" name="Google Shape;4743;p29"/>
              <p:cNvSpPr/>
              <p:nvPr/>
            </p:nvSpPr>
            <p:spPr>
              <a:xfrm rot="-6237134">
                <a:off x="6507692" y="3556610"/>
                <a:ext cx="1061262" cy="648351"/>
              </a:xfrm>
              <a:custGeom>
                <a:avLst/>
                <a:gdLst/>
                <a:ahLst/>
                <a:cxnLst/>
                <a:rect l="l" t="t" r="r" b="b"/>
                <a:pathLst>
                  <a:path w="20208" h="12345" extrusionOk="0">
                    <a:moveTo>
                      <a:pt x="14390" y="1103"/>
                    </a:moveTo>
                    <a:cubicBezTo>
                      <a:pt x="15524" y="1103"/>
                      <a:pt x="16666" y="1567"/>
                      <a:pt x="17495" y="2546"/>
                    </a:cubicBezTo>
                    <a:lnTo>
                      <a:pt x="17495" y="2546"/>
                    </a:lnTo>
                    <a:cubicBezTo>
                      <a:pt x="17317" y="2371"/>
                      <a:pt x="17126" y="2207"/>
                      <a:pt x="16913" y="2077"/>
                    </a:cubicBezTo>
                    <a:cubicBezTo>
                      <a:pt x="16737" y="1964"/>
                      <a:pt x="16561" y="1863"/>
                      <a:pt x="16385" y="1788"/>
                    </a:cubicBezTo>
                    <a:cubicBezTo>
                      <a:pt x="16259" y="1738"/>
                      <a:pt x="16146" y="1687"/>
                      <a:pt x="16020" y="1662"/>
                    </a:cubicBezTo>
                    <a:lnTo>
                      <a:pt x="15895" y="1625"/>
                    </a:lnTo>
                    <a:lnTo>
                      <a:pt x="15995" y="1700"/>
                    </a:lnTo>
                    <a:cubicBezTo>
                      <a:pt x="16071" y="1750"/>
                      <a:pt x="16171" y="1826"/>
                      <a:pt x="16297" y="1926"/>
                    </a:cubicBezTo>
                    <a:cubicBezTo>
                      <a:pt x="16624" y="2203"/>
                      <a:pt x="16901" y="2530"/>
                      <a:pt x="17140" y="2895"/>
                    </a:cubicBezTo>
                    <a:cubicBezTo>
                      <a:pt x="17290" y="3121"/>
                      <a:pt x="17416" y="3372"/>
                      <a:pt x="17517" y="3624"/>
                    </a:cubicBezTo>
                    <a:lnTo>
                      <a:pt x="17542" y="3674"/>
                    </a:lnTo>
                    <a:lnTo>
                      <a:pt x="17542" y="3699"/>
                    </a:lnTo>
                    <a:lnTo>
                      <a:pt x="17580" y="3825"/>
                    </a:lnTo>
                    <a:lnTo>
                      <a:pt x="17655" y="4052"/>
                    </a:lnTo>
                    <a:cubicBezTo>
                      <a:pt x="17668" y="4127"/>
                      <a:pt x="17693" y="4202"/>
                      <a:pt x="17705" y="4265"/>
                    </a:cubicBezTo>
                    <a:lnTo>
                      <a:pt x="17731" y="4378"/>
                    </a:lnTo>
                    <a:cubicBezTo>
                      <a:pt x="17731" y="4416"/>
                      <a:pt x="17731" y="4454"/>
                      <a:pt x="17743" y="4492"/>
                    </a:cubicBezTo>
                    <a:cubicBezTo>
                      <a:pt x="17781" y="4806"/>
                      <a:pt x="17793" y="5120"/>
                      <a:pt x="17768" y="5435"/>
                    </a:cubicBezTo>
                    <a:cubicBezTo>
                      <a:pt x="17718" y="5749"/>
                      <a:pt x="17643" y="6076"/>
                      <a:pt x="17542" y="6378"/>
                    </a:cubicBezTo>
                    <a:cubicBezTo>
                      <a:pt x="17416" y="6680"/>
                      <a:pt x="17265" y="6969"/>
                      <a:pt x="17077" y="7233"/>
                    </a:cubicBezTo>
                    <a:cubicBezTo>
                      <a:pt x="16888" y="7497"/>
                      <a:pt x="16674" y="7748"/>
                      <a:pt x="16435" y="7962"/>
                    </a:cubicBezTo>
                    <a:cubicBezTo>
                      <a:pt x="16373" y="8013"/>
                      <a:pt x="16322" y="8063"/>
                      <a:pt x="16259" y="8101"/>
                    </a:cubicBezTo>
                    <a:cubicBezTo>
                      <a:pt x="16196" y="8151"/>
                      <a:pt x="16134" y="8201"/>
                      <a:pt x="16071" y="8239"/>
                    </a:cubicBezTo>
                    <a:lnTo>
                      <a:pt x="16071" y="8251"/>
                    </a:lnTo>
                    <a:cubicBezTo>
                      <a:pt x="15945" y="8327"/>
                      <a:pt x="15819" y="8402"/>
                      <a:pt x="15681" y="8478"/>
                    </a:cubicBezTo>
                    <a:cubicBezTo>
                      <a:pt x="15442" y="8604"/>
                      <a:pt x="15178" y="8704"/>
                      <a:pt x="14914" y="8780"/>
                    </a:cubicBezTo>
                    <a:cubicBezTo>
                      <a:pt x="14552" y="8881"/>
                      <a:pt x="14169" y="8932"/>
                      <a:pt x="13785" y="8932"/>
                    </a:cubicBezTo>
                    <a:cubicBezTo>
                      <a:pt x="13742" y="8932"/>
                      <a:pt x="13699" y="8932"/>
                      <a:pt x="13656" y="8931"/>
                    </a:cubicBezTo>
                    <a:cubicBezTo>
                      <a:pt x="13493" y="8931"/>
                      <a:pt x="13367" y="8918"/>
                      <a:pt x="13279" y="8905"/>
                    </a:cubicBezTo>
                    <a:lnTo>
                      <a:pt x="13141" y="8893"/>
                    </a:lnTo>
                    <a:lnTo>
                      <a:pt x="13141" y="8893"/>
                    </a:lnTo>
                    <a:lnTo>
                      <a:pt x="13267" y="8956"/>
                    </a:lnTo>
                    <a:cubicBezTo>
                      <a:pt x="13380" y="9006"/>
                      <a:pt x="13493" y="9056"/>
                      <a:pt x="13619" y="9094"/>
                    </a:cubicBezTo>
                    <a:cubicBezTo>
                      <a:pt x="13807" y="9157"/>
                      <a:pt x="14008" y="9207"/>
                      <a:pt x="14210" y="9232"/>
                    </a:cubicBezTo>
                    <a:cubicBezTo>
                      <a:pt x="14380" y="9257"/>
                      <a:pt x="14551" y="9271"/>
                      <a:pt x="14721" y="9271"/>
                    </a:cubicBezTo>
                    <a:cubicBezTo>
                      <a:pt x="14815" y="9271"/>
                      <a:pt x="14908" y="9266"/>
                      <a:pt x="15002" y="9257"/>
                    </a:cubicBezTo>
                    <a:lnTo>
                      <a:pt x="15027" y="9257"/>
                    </a:lnTo>
                    <a:cubicBezTo>
                      <a:pt x="14798" y="9294"/>
                      <a:pt x="14572" y="9312"/>
                      <a:pt x="14351" y="9312"/>
                    </a:cubicBezTo>
                    <a:cubicBezTo>
                      <a:pt x="11562" y="9312"/>
                      <a:pt x="9501" y="6488"/>
                      <a:pt x="10538" y="3750"/>
                    </a:cubicBezTo>
                    <a:cubicBezTo>
                      <a:pt x="11195" y="2034"/>
                      <a:pt x="12784" y="1103"/>
                      <a:pt x="14390" y="1103"/>
                    </a:cubicBezTo>
                    <a:close/>
                    <a:moveTo>
                      <a:pt x="14373" y="1"/>
                    </a:moveTo>
                    <a:cubicBezTo>
                      <a:pt x="13856" y="1"/>
                      <a:pt x="13331" y="79"/>
                      <a:pt x="12814" y="241"/>
                    </a:cubicBezTo>
                    <a:cubicBezTo>
                      <a:pt x="10286" y="1034"/>
                      <a:pt x="8752" y="3586"/>
                      <a:pt x="9255" y="6189"/>
                    </a:cubicBezTo>
                    <a:cubicBezTo>
                      <a:pt x="9214" y="6166"/>
                      <a:pt x="9192" y="6156"/>
                      <a:pt x="9172" y="6156"/>
                    </a:cubicBezTo>
                    <a:cubicBezTo>
                      <a:pt x="9148" y="6156"/>
                      <a:pt x="9126" y="6169"/>
                      <a:pt x="9079" y="6189"/>
                    </a:cubicBezTo>
                    <a:lnTo>
                      <a:pt x="8979" y="6240"/>
                    </a:lnTo>
                    <a:cubicBezTo>
                      <a:pt x="8853" y="6302"/>
                      <a:pt x="8777" y="6428"/>
                      <a:pt x="8790" y="6566"/>
                    </a:cubicBezTo>
                    <a:lnTo>
                      <a:pt x="377" y="10402"/>
                    </a:lnTo>
                    <a:cubicBezTo>
                      <a:pt x="113" y="10528"/>
                      <a:pt x="0" y="10829"/>
                      <a:pt x="126" y="11081"/>
                    </a:cubicBezTo>
                    <a:lnTo>
                      <a:pt x="566" y="12049"/>
                    </a:lnTo>
                    <a:cubicBezTo>
                      <a:pt x="649" y="12234"/>
                      <a:pt x="835" y="12344"/>
                      <a:pt x="1028" y="12344"/>
                    </a:cubicBezTo>
                    <a:cubicBezTo>
                      <a:pt x="1096" y="12344"/>
                      <a:pt x="1166" y="12330"/>
                      <a:pt x="1232" y="12301"/>
                    </a:cubicBezTo>
                    <a:lnTo>
                      <a:pt x="9658" y="8453"/>
                    </a:lnTo>
                    <a:cubicBezTo>
                      <a:pt x="9720" y="8507"/>
                      <a:pt x="9793" y="8538"/>
                      <a:pt x="9869" y="8538"/>
                    </a:cubicBezTo>
                    <a:cubicBezTo>
                      <a:pt x="9915" y="8538"/>
                      <a:pt x="9962" y="8527"/>
                      <a:pt x="10010" y="8503"/>
                    </a:cubicBezTo>
                    <a:lnTo>
                      <a:pt x="10110" y="8465"/>
                    </a:lnTo>
                    <a:cubicBezTo>
                      <a:pt x="10198" y="8428"/>
                      <a:pt x="10198" y="8440"/>
                      <a:pt x="10223" y="8365"/>
                    </a:cubicBezTo>
                    <a:cubicBezTo>
                      <a:pt x="11240" y="9701"/>
                      <a:pt x="12796" y="10422"/>
                      <a:pt x="14381" y="10422"/>
                    </a:cubicBezTo>
                    <a:cubicBezTo>
                      <a:pt x="15285" y="10422"/>
                      <a:pt x="16199" y="10187"/>
                      <a:pt x="17026" y="9698"/>
                    </a:cubicBezTo>
                    <a:cubicBezTo>
                      <a:pt x="19302" y="8339"/>
                      <a:pt x="20208" y="5510"/>
                      <a:pt x="19126" y="3083"/>
                    </a:cubicBezTo>
                    <a:cubicBezTo>
                      <a:pt x="18267" y="1165"/>
                      <a:pt x="16376" y="1"/>
                      <a:pt x="14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29"/>
              <p:cNvSpPr/>
              <p:nvPr/>
            </p:nvSpPr>
            <p:spPr>
              <a:xfrm rot="-6237134">
                <a:off x="6860786" y="3687644"/>
                <a:ext cx="146627" cy="286335"/>
              </a:xfrm>
              <a:custGeom>
                <a:avLst/>
                <a:gdLst/>
                <a:ahLst/>
                <a:cxnLst/>
                <a:rect l="l" t="t" r="r" b="b"/>
                <a:pathLst>
                  <a:path w="2792" h="5452" extrusionOk="0">
                    <a:moveTo>
                      <a:pt x="2792" y="0"/>
                    </a:moveTo>
                    <a:lnTo>
                      <a:pt x="2792" y="0"/>
                    </a:lnTo>
                    <a:cubicBezTo>
                      <a:pt x="855" y="881"/>
                      <a:pt x="0" y="3169"/>
                      <a:pt x="881" y="5106"/>
                    </a:cubicBezTo>
                    <a:cubicBezTo>
                      <a:pt x="974" y="5305"/>
                      <a:pt x="1163" y="5452"/>
                      <a:pt x="1291" y="5452"/>
                    </a:cubicBezTo>
                    <a:cubicBezTo>
                      <a:pt x="1423" y="5452"/>
                      <a:pt x="1492" y="5299"/>
                      <a:pt x="1333" y="4892"/>
                    </a:cubicBezTo>
                    <a:cubicBezTo>
                      <a:pt x="1019" y="4100"/>
                      <a:pt x="717" y="3270"/>
                      <a:pt x="1170" y="2012"/>
                    </a:cubicBezTo>
                    <a:cubicBezTo>
                      <a:pt x="1497" y="1182"/>
                      <a:pt x="2063" y="491"/>
                      <a:pt x="27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rot="-6237134">
                <a:off x="7086573" y="3850634"/>
                <a:ext cx="46267" cy="101730"/>
              </a:xfrm>
              <a:custGeom>
                <a:avLst/>
                <a:gdLst/>
                <a:ahLst/>
                <a:cxnLst/>
                <a:rect l="l" t="t" r="r" b="b"/>
                <a:pathLst>
                  <a:path w="881" h="1937" extrusionOk="0">
                    <a:moveTo>
                      <a:pt x="0" y="0"/>
                    </a:moveTo>
                    <a:cubicBezTo>
                      <a:pt x="0" y="0"/>
                      <a:pt x="0" y="38"/>
                      <a:pt x="26" y="88"/>
                    </a:cubicBezTo>
                    <a:cubicBezTo>
                      <a:pt x="38" y="138"/>
                      <a:pt x="63" y="226"/>
                      <a:pt x="101" y="315"/>
                    </a:cubicBezTo>
                    <a:cubicBezTo>
                      <a:pt x="164" y="503"/>
                      <a:pt x="264" y="755"/>
                      <a:pt x="378" y="994"/>
                    </a:cubicBezTo>
                    <a:cubicBezTo>
                      <a:pt x="491" y="1232"/>
                      <a:pt x="617" y="1471"/>
                      <a:pt x="705" y="1647"/>
                    </a:cubicBezTo>
                    <a:cubicBezTo>
                      <a:pt x="755" y="1735"/>
                      <a:pt x="805" y="1811"/>
                      <a:pt x="830" y="1861"/>
                    </a:cubicBezTo>
                    <a:cubicBezTo>
                      <a:pt x="855" y="1911"/>
                      <a:pt x="881" y="1937"/>
                      <a:pt x="881" y="1937"/>
                    </a:cubicBezTo>
                    <a:cubicBezTo>
                      <a:pt x="881" y="1937"/>
                      <a:pt x="868" y="1911"/>
                      <a:pt x="855" y="1849"/>
                    </a:cubicBezTo>
                    <a:cubicBezTo>
                      <a:pt x="830" y="1798"/>
                      <a:pt x="805" y="1723"/>
                      <a:pt x="767" y="1622"/>
                    </a:cubicBezTo>
                    <a:cubicBezTo>
                      <a:pt x="705" y="1434"/>
                      <a:pt x="604" y="1182"/>
                      <a:pt x="491" y="943"/>
                    </a:cubicBezTo>
                    <a:cubicBezTo>
                      <a:pt x="378" y="704"/>
                      <a:pt x="264" y="465"/>
                      <a:pt x="164" y="289"/>
                    </a:cubicBezTo>
                    <a:cubicBezTo>
                      <a:pt x="114" y="201"/>
                      <a:pt x="76" y="138"/>
                      <a:pt x="38" y="76"/>
                    </a:cubicBezTo>
                    <a:cubicBezTo>
                      <a:pt x="13" y="25"/>
                      <a:pt x="0" y="0"/>
                      <a:pt x="0"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29"/>
              <p:cNvSpPr/>
              <p:nvPr/>
            </p:nvSpPr>
            <p:spPr>
              <a:xfrm rot="-6237134">
                <a:off x="7076025" y="3836907"/>
                <a:ext cx="49576" cy="107034"/>
              </a:xfrm>
              <a:custGeom>
                <a:avLst/>
                <a:gdLst/>
                <a:ahLst/>
                <a:cxnLst/>
                <a:rect l="l" t="t" r="r" b="b"/>
                <a:pathLst>
                  <a:path w="944" h="2038" extrusionOk="0">
                    <a:moveTo>
                      <a:pt x="0" y="1"/>
                    </a:moveTo>
                    <a:cubicBezTo>
                      <a:pt x="0" y="1"/>
                      <a:pt x="13" y="38"/>
                      <a:pt x="38" y="89"/>
                    </a:cubicBezTo>
                    <a:cubicBezTo>
                      <a:pt x="50" y="152"/>
                      <a:pt x="88" y="240"/>
                      <a:pt x="126" y="340"/>
                    </a:cubicBezTo>
                    <a:cubicBezTo>
                      <a:pt x="189" y="529"/>
                      <a:pt x="302" y="793"/>
                      <a:pt x="415" y="1044"/>
                    </a:cubicBezTo>
                    <a:cubicBezTo>
                      <a:pt x="528" y="1296"/>
                      <a:pt x="654" y="1547"/>
                      <a:pt x="767" y="1736"/>
                    </a:cubicBezTo>
                    <a:cubicBezTo>
                      <a:pt x="818" y="1824"/>
                      <a:pt x="855" y="1899"/>
                      <a:pt x="893" y="1962"/>
                    </a:cubicBezTo>
                    <a:cubicBezTo>
                      <a:pt x="918" y="2013"/>
                      <a:pt x="943" y="2038"/>
                      <a:pt x="943" y="2038"/>
                    </a:cubicBezTo>
                    <a:cubicBezTo>
                      <a:pt x="943" y="2038"/>
                      <a:pt x="931" y="2013"/>
                      <a:pt x="906" y="1950"/>
                    </a:cubicBezTo>
                    <a:cubicBezTo>
                      <a:pt x="893" y="1887"/>
                      <a:pt x="868" y="1811"/>
                      <a:pt x="830" y="1711"/>
                    </a:cubicBezTo>
                    <a:cubicBezTo>
                      <a:pt x="755" y="1510"/>
                      <a:pt x="641" y="1246"/>
                      <a:pt x="528" y="994"/>
                    </a:cubicBezTo>
                    <a:cubicBezTo>
                      <a:pt x="415" y="743"/>
                      <a:pt x="289" y="491"/>
                      <a:pt x="189" y="302"/>
                    </a:cubicBezTo>
                    <a:cubicBezTo>
                      <a:pt x="126" y="214"/>
                      <a:pt x="88" y="139"/>
                      <a:pt x="50" y="89"/>
                    </a:cubicBezTo>
                    <a:cubicBezTo>
                      <a:pt x="25" y="26"/>
                      <a:pt x="0" y="1"/>
                      <a:pt x="0"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29"/>
              <p:cNvSpPr/>
              <p:nvPr/>
            </p:nvSpPr>
            <p:spPr>
              <a:xfrm rot="-6237134">
                <a:off x="7127467" y="4003408"/>
                <a:ext cx="357955" cy="163860"/>
              </a:xfrm>
              <a:custGeom>
                <a:avLst/>
                <a:gdLst/>
                <a:ahLst/>
                <a:cxnLst/>
                <a:rect l="l" t="t" r="r" b="b"/>
                <a:pathLst>
                  <a:path w="6816" h="3120" extrusionOk="0">
                    <a:moveTo>
                      <a:pt x="6816" y="1"/>
                    </a:moveTo>
                    <a:cubicBezTo>
                      <a:pt x="6816" y="1"/>
                      <a:pt x="6375" y="164"/>
                      <a:pt x="5722" y="428"/>
                    </a:cubicBezTo>
                    <a:cubicBezTo>
                      <a:pt x="5395" y="567"/>
                      <a:pt x="5017" y="717"/>
                      <a:pt x="4615" y="906"/>
                    </a:cubicBezTo>
                    <a:cubicBezTo>
                      <a:pt x="4414" y="994"/>
                      <a:pt x="4213" y="1082"/>
                      <a:pt x="3999" y="1170"/>
                    </a:cubicBezTo>
                    <a:lnTo>
                      <a:pt x="3358" y="1459"/>
                    </a:lnTo>
                    <a:lnTo>
                      <a:pt x="2729" y="1749"/>
                    </a:lnTo>
                    <a:cubicBezTo>
                      <a:pt x="2515" y="1849"/>
                      <a:pt x="2314" y="1950"/>
                      <a:pt x="2113" y="2038"/>
                    </a:cubicBezTo>
                    <a:cubicBezTo>
                      <a:pt x="1723" y="2239"/>
                      <a:pt x="1358" y="2415"/>
                      <a:pt x="1044" y="2579"/>
                    </a:cubicBezTo>
                    <a:cubicBezTo>
                      <a:pt x="415" y="2893"/>
                      <a:pt x="0" y="3119"/>
                      <a:pt x="0" y="3119"/>
                    </a:cubicBezTo>
                    <a:cubicBezTo>
                      <a:pt x="0" y="3119"/>
                      <a:pt x="453" y="2968"/>
                      <a:pt x="1107" y="2704"/>
                    </a:cubicBezTo>
                    <a:cubicBezTo>
                      <a:pt x="1434" y="2566"/>
                      <a:pt x="1811" y="2415"/>
                      <a:pt x="2201" y="2226"/>
                    </a:cubicBezTo>
                    <a:cubicBezTo>
                      <a:pt x="2402" y="2138"/>
                      <a:pt x="2616" y="2050"/>
                      <a:pt x="2829" y="1962"/>
                    </a:cubicBezTo>
                    <a:lnTo>
                      <a:pt x="3471" y="1673"/>
                    </a:lnTo>
                    <a:lnTo>
                      <a:pt x="4100" y="1384"/>
                    </a:lnTo>
                    <a:cubicBezTo>
                      <a:pt x="4301" y="1283"/>
                      <a:pt x="4502" y="1183"/>
                      <a:pt x="4703" y="1095"/>
                    </a:cubicBezTo>
                    <a:cubicBezTo>
                      <a:pt x="5106" y="894"/>
                      <a:pt x="5470" y="717"/>
                      <a:pt x="5785" y="554"/>
                    </a:cubicBezTo>
                    <a:cubicBezTo>
                      <a:pt x="6413" y="240"/>
                      <a:pt x="6816" y="1"/>
                      <a:pt x="6816" y="1"/>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rot="-6237134">
                <a:off x="7036206" y="3995555"/>
                <a:ext cx="453746" cy="257607"/>
              </a:xfrm>
              <a:custGeom>
                <a:avLst/>
                <a:gdLst/>
                <a:ahLst/>
                <a:cxnLst/>
                <a:rect l="l" t="t" r="r" b="b"/>
                <a:pathLst>
                  <a:path w="8640" h="4905" extrusionOk="0">
                    <a:moveTo>
                      <a:pt x="8614" y="0"/>
                    </a:moveTo>
                    <a:lnTo>
                      <a:pt x="315" y="3785"/>
                    </a:lnTo>
                    <a:cubicBezTo>
                      <a:pt x="63" y="3886"/>
                      <a:pt x="1" y="4062"/>
                      <a:pt x="101" y="4275"/>
                    </a:cubicBezTo>
                    <a:lnTo>
                      <a:pt x="328" y="4766"/>
                    </a:lnTo>
                    <a:cubicBezTo>
                      <a:pt x="328" y="4766"/>
                      <a:pt x="290" y="4590"/>
                      <a:pt x="491" y="4313"/>
                    </a:cubicBezTo>
                    <a:lnTo>
                      <a:pt x="340" y="3835"/>
                    </a:lnTo>
                    <a:lnTo>
                      <a:pt x="969" y="4904"/>
                    </a:lnTo>
                    <a:lnTo>
                      <a:pt x="969" y="4904"/>
                    </a:lnTo>
                    <a:lnTo>
                      <a:pt x="705" y="4074"/>
                    </a:lnTo>
                    <a:cubicBezTo>
                      <a:pt x="981" y="3835"/>
                      <a:pt x="1283" y="3634"/>
                      <a:pt x="1610" y="3483"/>
                    </a:cubicBezTo>
                    <a:cubicBezTo>
                      <a:pt x="2641" y="2955"/>
                      <a:pt x="6087" y="1258"/>
                      <a:pt x="7860" y="377"/>
                    </a:cubicBezTo>
                    <a:lnTo>
                      <a:pt x="8640" y="1874"/>
                    </a:lnTo>
                    <a:lnTo>
                      <a:pt x="8011" y="302"/>
                    </a:lnTo>
                    <a:cubicBezTo>
                      <a:pt x="8262" y="176"/>
                      <a:pt x="8463" y="76"/>
                      <a:pt x="8614" y="0"/>
                    </a:cubicBezTo>
                    <a:close/>
                  </a:path>
                </a:pathLst>
              </a:custGeom>
              <a:solidFill>
                <a:srgbClr val="F0D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rot="-6237134">
                <a:off x="6656968" y="3433813"/>
                <a:ext cx="521125" cy="488535"/>
              </a:xfrm>
              <a:custGeom>
                <a:avLst/>
                <a:gdLst/>
                <a:ahLst/>
                <a:cxnLst/>
                <a:rect l="l" t="t" r="r" b="b"/>
                <a:pathLst>
                  <a:path w="9923" h="9302" extrusionOk="0">
                    <a:moveTo>
                      <a:pt x="4972" y="0"/>
                    </a:moveTo>
                    <a:cubicBezTo>
                      <a:pt x="4820" y="0"/>
                      <a:pt x="4668" y="7"/>
                      <a:pt x="4515" y="21"/>
                    </a:cubicBezTo>
                    <a:cubicBezTo>
                      <a:pt x="4427" y="21"/>
                      <a:pt x="4339" y="21"/>
                      <a:pt x="4251" y="46"/>
                    </a:cubicBezTo>
                    <a:lnTo>
                      <a:pt x="3987" y="97"/>
                    </a:lnTo>
                    <a:cubicBezTo>
                      <a:pt x="3811" y="122"/>
                      <a:pt x="3635" y="172"/>
                      <a:pt x="3471" y="223"/>
                    </a:cubicBezTo>
                    <a:lnTo>
                      <a:pt x="3333" y="260"/>
                    </a:lnTo>
                    <a:lnTo>
                      <a:pt x="3220" y="311"/>
                    </a:lnTo>
                    <a:lnTo>
                      <a:pt x="2981" y="411"/>
                    </a:lnTo>
                    <a:cubicBezTo>
                      <a:pt x="2931" y="424"/>
                      <a:pt x="2906" y="436"/>
                      <a:pt x="2855" y="461"/>
                    </a:cubicBezTo>
                    <a:lnTo>
                      <a:pt x="2742" y="512"/>
                    </a:lnTo>
                    <a:lnTo>
                      <a:pt x="2503" y="638"/>
                    </a:lnTo>
                    <a:cubicBezTo>
                      <a:pt x="1925" y="952"/>
                      <a:pt x="1422" y="1392"/>
                      <a:pt x="1019" y="1920"/>
                    </a:cubicBezTo>
                    <a:cubicBezTo>
                      <a:pt x="667" y="2398"/>
                      <a:pt x="391" y="2926"/>
                      <a:pt x="215" y="3492"/>
                    </a:cubicBezTo>
                    <a:cubicBezTo>
                      <a:pt x="64" y="3957"/>
                      <a:pt x="1" y="4448"/>
                      <a:pt x="13" y="4951"/>
                    </a:cubicBezTo>
                    <a:lnTo>
                      <a:pt x="13" y="5102"/>
                    </a:lnTo>
                    <a:cubicBezTo>
                      <a:pt x="13" y="5164"/>
                      <a:pt x="13" y="5215"/>
                      <a:pt x="26" y="5265"/>
                    </a:cubicBezTo>
                    <a:lnTo>
                      <a:pt x="51" y="5554"/>
                    </a:lnTo>
                    <a:cubicBezTo>
                      <a:pt x="76" y="5743"/>
                      <a:pt x="127" y="5919"/>
                      <a:pt x="152" y="6070"/>
                    </a:cubicBezTo>
                    <a:lnTo>
                      <a:pt x="277" y="6472"/>
                    </a:lnTo>
                    <a:cubicBezTo>
                      <a:pt x="303" y="6598"/>
                      <a:pt x="353" y="6686"/>
                      <a:pt x="391" y="6761"/>
                    </a:cubicBezTo>
                    <a:lnTo>
                      <a:pt x="491" y="7000"/>
                    </a:lnTo>
                    <a:lnTo>
                      <a:pt x="403" y="6761"/>
                    </a:lnTo>
                    <a:cubicBezTo>
                      <a:pt x="378" y="6673"/>
                      <a:pt x="328" y="6585"/>
                      <a:pt x="303" y="6460"/>
                    </a:cubicBezTo>
                    <a:lnTo>
                      <a:pt x="189" y="6057"/>
                    </a:lnTo>
                    <a:cubicBezTo>
                      <a:pt x="164" y="5906"/>
                      <a:pt x="139" y="5743"/>
                      <a:pt x="114" y="5554"/>
                    </a:cubicBezTo>
                    <a:lnTo>
                      <a:pt x="101" y="5265"/>
                    </a:lnTo>
                    <a:cubicBezTo>
                      <a:pt x="101" y="5215"/>
                      <a:pt x="101" y="5152"/>
                      <a:pt x="89" y="5102"/>
                    </a:cubicBezTo>
                    <a:lnTo>
                      <a:pt x="89" y="4951"/>
                    </a:lnTo>
                    <a:cubicBezTo>
                      <a:pt x="114" y="3882"/>
                      <a:pt x="491" y="2863"/>
                      <a:pt x="1158" y="2033"/>
                    </a:cubicBezTo>
                    <a:cubicBezTo>
                      <a:pt x="1548" y="1530"/>
                      <a:pt x="2038" y="1128"/>
                      <a:pt x="2604" y="826"/>
                    </a:cubicBezTo>
                    <a:lnTo>
                      <a:pt x="2818" y="713"/>
                    </a:lnTo>
                    <a:lnTo>
                      <a:pt x="2931" y="650"/>
                    </a:lnTo>
                    <a:lnTo>
                      <a:pt x="3044" y="600"/>
                    </a:lnTo>
                    <a:lnTo>
                      <a:pt x="3283" y="512"/>
                    </a:lnTo>
                    <a:lnTo>
                      <a:pt x="3396" y="461"/>
                    </a:lnTo>
                    <a:lnTo>
                      <a:pt x="3522" y="436"/>
                    </a:lnTo>
                    <a:cubicBezTo>
                      <a:pt x="3685" y="386"/>
                      <a:pt x="3849" y="336"/>
                      <a:pt x="4012" y="311"/>
                    </a:cubicBezTo>
                    <a:lnTo>
                      <a:pt x="4264" y="273"/>
                    </a:lnTo>
                    <a:cubicBezTo>
                      <a:pt x="4352" y="248"/>
                      <a:pt x="4440" y="248"/>
                      <a:pt x="4515" y="248"/>
                    </a:cubicBezTo>
                    <a:cubicBezTo>
                      <a:pt x="4643" y="237"/>
                      <a:pt x="4771" y="232"/>
                      <a:pt x="4899" y="232"/>
                    </a:cubicBezTo>
                    <a:cubicBezTo>
                      <a:pt x="6174" y="232"/>
                      <a:pt x="7410" y="742"/>
                      <a:pt x="8313" y="1656"/>
                    </a:cubicBezTo>
                    <a:cubicBezTo>
                      <a:pt x="8778" y="2146"/>
                      <a:pt x="9155" y="2725"/>
                      <a:pt x="9382" y="3354"/>
                    </a:cubicBezTo>
                    <a:cubicBezTo>
                      <a:pt x="9608" y="3957"/>
                      <a:pt x="9721" y="4586"/>
                      <a:pt x="9696" y="5227"/>
                    </a:cubicBezTo>
                    <a:cubicBezTo>
                      <a:pt x="9658" y="6284"/>
                      <a:pt x="9268" y="7302"/>
                      <a:pt x="8589" y="8119"/>
                    </a:cubicBezTo>
                    <a:lnTo>
                      <a:pt x="8489" y="8245"/>
                    </a:lnTo>
                    <a:cubicBezTo>
                      <a:pt x="8451" y="8283"/>
                      <a:pt x="8413" y="8321"/>
                      <a:pt x="8388" y="8358"/>
                    </a:cubicBezTo>
                    <a:lnTo>
                      <a:pt x="8174" y="8572"/>
                    </a:lnTo>
                    <a:cubicBezTo>
                      <a:pt x="8036" y="8698"/>
                      <a:pt x="7910" y="8799"/>
                      <a:pt x="7785" y="8899"/>
                    </a:cubicBezTo>
                    <a:lnTo>
                      <a:pt x="7445" y="9138"/>
                    </a:lnTo>
                    <a:cubicBezTo>
                      <a:pt x="7344" y="9214"/>
                      <a:pt x="7244" y="9251"/>
                      <a:pt x="7181" y="9302"/>
                    </a:cubicBezTo>
                    <a:cubicBezTo>
                      <a:pt x="7256" y="9264"/>
                      <a:pt x="7357" y="9226"/>
                      <a:pt x="7458" y="9163"/>
                    </a:cubicBezTo>
                    <a:lnTo>
                      <a:pt x="7810" y="8937"/>
                    </a:lnTo>
                    <a:cubicBezTo>
                      <a:pt x="7936" y="8849"/>
                      <a:pt x="8074" y="8736"/>
                      <a:pt x="8225" y="8622"/>
                    </a:cubicBezTo>
                    <a:lnTo>
                      <a:pt x="8438" y="8409"/>
                    </a:lnTo>
                    <a:cubicBezTo>
                      <a:pt x="8476" y="8384"/>
                      <a:pt x="8514" y="8346"/>
                      <a:pt x="8552" y="8308"/>
                    </a:cubicBezTo>
                    <a:lnTo>
                      <a:pt x="8652" y="8182"/>
                    </a:lnTo>
                    <a:cubicBezTo>
                      <a:pt x="8992" y="7818"/>
                      <a:pt x="9256" y="7390"/>
                      <a:pt x="9457" y="6937"/>
                    </a:cubicBezTo>
                    <a:cubicBezTo>
                      <a:pt x="9696" y="6397"/>
                      <a:pt x="9847" y="5818"/>
                      <a:pt x="9885" y="5227"/>
                    </a:cubicBezTo>
                    <a:cubicBezTo>
                      <a:pt x="9922" y="4561"/>
                      <a:pt x="9822" y="3907"/>
                      <a:pt x="9595" y="3278"/>
                    </a:cubicBezTo>
                    <a:cubicBezTo>
                      <a:pt x="9356" y="2612"/>
                      <a:pt x="8979" y="2008"/>
                      <a:pt x="8489" y="1505"/>
                    </a:cubicBezTo>
                    <a:cubicBezTo>
                      <a:pt x="7564" y="535"/>
                      <a:pt x="6295" y="0"/>
                      <a:pt x="4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rot="-6237134">
                <a:off x="6507192" y="3556219"/>
                <a:ext cx="1061944" cy="648509"/>
              </a:xfrm>
              <a:custGeom>
                <a:avLst/>
                <a:gdLst/>
                <a:ahLst/>
                <a:cxnLst/>
                <a:rect l="l" t="t" r="r" b="b"/>
                <a:pathLst>
                  <a:path w="20221" h="12348" extrusionOk="0">
                    <a:moveTo>
                      <a:pt x="9180" y="6268"/>
                    </a:moveTo>
                    <a:cubicBezTo>
                      <a:pt x="9180" y="6268"/>
                      <a:pt x="9192" y="6305"/>
                      <a:pt x="9230" y="6356"/>
                    </a:cubicBezTo>
                    <a:cubicBezTo>
                      <a:pt x="9255" y="6406"/>
                      <a:pt x="9305" y="6481"/>
                      <a:pt x="9356" y="6582"/>
                    </a:cubicBezTo>
                    <a:cubicBezTo>
                      <a:pt x="9456" y="6758"/>
                      <a:pt x="9582" y="7010"/>
                      <a:pt x="9695" y="7261"/>
                    </a:cubicBezTo>
                    <a:cubicBezTo>
                      <a:pt x="9808" y="7525"/>
                      <a:pt x="9922" y="7777"/>
                      <a:pt x="9997" y="7978"/>
                    </a:cubicBezTo>
                    <a:cubicBezTo>
                      <a:pt x="10035" y="8078"/>
                      <a:pt x="10060" y="8154"/>
                      <a:pt x="10073" y="8217"/>
                    </a:cubicBezTo>
                    <a:cubicBezTo>
                      <a:pt x="10098" y="8280"/>
                      <a:pt x="10110" y="8317"/>
                      <a:pt x="10110" y="8317"/>
                    </a:cubicBezTo>
                    <a:cubicBezTo>
                      <a:pt x="10110" y="8317"/>
                      <a:pt x="10085" y="8280"/>
                      <a:pt x="10060" y="8229"/>
                    </a:cubicBezTo>
                    <a:cubicBezTo>
                      <a:pt x="10022" y="8179"/>
                      <a:pt x="9985" y="8104"/>
                      <a:pt x="9934" y="8003"/>
                    </a:cubicBezTo>
                    <a:cubicBezTo>
                      <a:pt x="9834" y="7827"/>
                      <a:pt x="9708" y="7575"/>
                      <a:pt x="9582" y="7311"/>
                    </a:cubicBezTo>
                    <a:cubicBezTo>
                      <a:pt x="9469" y="7060"/>
                      <a:pt x="9368" y="6808"/>
                      <a:pt x="9293" y="6607"/>
                    </a:cubicBezTo>
                    <a:cubicBezTo>
                      <a:pt x="9255" y="6507"/>
                      <a:pt x="9230" y="6419"/>
                      <a:pt x="9205" y="6368"/>
                    </a:cubicBezTo>
                    <a:cubicBezTo>
                      <a:pt x="9180" y="6305"/>
                      <a:pt x="9180" y="6268"/>
                      <a:pt x="9180" y="6268"/>
                    </a:cubicBezTo>
                    <a:close/>
                    <a:moveTo>
                      <a:pt x="8953" y="6431"/>
                    </a:moveTo>
                    <a:cubicBezTo>
                      <a:pt x="8953" y="6431"/>
                      <a:pt x="8966" y="6469"/>
                      <a:pt x="9004" y="6519"/>
                    </a:cubicBezTo>
                    <a:cubicBezTo>
                      <a:pt x="9029" y="6569"/>
                      <a:pt x="9079" y="6632"/>
                      <a:pt x="9117" y="6720"/>
                    </a:cubicBezTo>
                    <a:cubicBezTo>
                      <a:pt x="9217" y="6896"/>
                      <a:pt x="9343" y="7135"/>
                      <a:pt x="9444" y="7374"/>
                    </a:cubicBezTo>
                    <a:cubicBezTo>
                      <a:pt x="9557" y="7626"/>
                      <a:pt x="9658" y="7865"/>
                      <a:pt x="9733" y="8053"/>
                    </a:cubicBezTo>
                    <a:cubicBezTo>
                      <a:pt x="9758" y="8154"/>
                      <a:pt x="9783" y="8229"/>
                      <a:pt x="9808" y="8292"/>
                    </a:cubicBezTo>
                    <a:cubicBezTo>
                      <a:pt x="9821" y="8342"/>
                      <a:pt x="9834" y="8380"/>
                      <a:pt x="9834" y="8380"/>
                    </a:cubicBezTo>
                    <a:cubicBezTo>
                      <a:pt x="9834" y="8380"/>
                      <a:pt x="9808" y="8342"/>
                      <a:pt x="9783" y="8292"/>
                    </a:cubicBezTo>
                    <a:cubicBezTo>
                      <a:pt x="9758" y="8242"/>
                      <a:pt x="9708" y="8179"/>
                      <a:pt x="9670" y="8091"/>
                    </a:cubicBezTo>
                    <a:cubicBezTo>
                      <a:pt x="9570" y="7915"/>
                      <a:pt x="9444" y="7676"/>
                      <a:pt x="9331" y="7425"/>
                    </a:cubicBezTo>
                    <a:cubicBezTo>
                      <a:pt x="9230" y="7186"/>
                      <a:pt x="9129" y="6947"/>
                      <a:pt x="9054" y="6758"/>
                    </a:cubicBezTo>
                    <a:cubicBezTo>
                      <a:pt x="9016" y="6657"/>
                      <a:pt x="8991" y="6582"/>
                      <a:pt x="8979" y="6519"/>
                    </a:cubicBezTo>
                    <a:cubicBezTo>
                      <a:pt x="8953" y="6469"/>
                      <a:pt x="8953" y="6431"/>
                      <a:pt x="8953" y="6431"/>
                    </a:cubicBezTo>
                    <a:close/>
                    <a:moveTo>
                      <a:pt x="14375" y="1114"/>
                    </a:moveTo>
                    <a:cubicBezTo>
                      <a:pt x="15571" y="1114"/>
                      <a:pt x="16747" y="1635"/>
                      <a:pt x="17555" y="2621"/>
                    </a:cubicBezTo>
                    <a:lnTo>
                      <a:pt x="17517" y="2583"/>
                    </a:lnTo>
                    <a:cubicBezTo>
                      <a:pt x="17341" y="2395"/>
                      <a:pt x="17127" y="2219"/>
                      <a:pt x="16913" y="2080"/>
                    </a:cubicBezTo>
                    <a:cubicBezTo>
                      <a:pt x="16737" y="1967"/>
                      <a:pt x="16561" y="1866"/>
                      <a:pt x="16373" y="1791"/>
                    </a:cubicBezTo>
                    <a:cubicBezTo>
                      <a:pt x="16259" y="1741"/>
                      <a:pt x="16134" y="1703"/>
                      <a:pt x="16020" y="1665"/>
                    </a:cubicBezTo>
                    <a:lnTo>
                      <a:pt x="15882" y="1628"/>
                    </a:lnTo>
                    <a:lnTo>
                      <a:pt x="15995" y="1703"/>
                    </a:lnTo>
                    <a:cubicBezTo>
                      <a:pt x="16071" y="1753"/>
                      <a:pt x="16159" y="1841"/>
                      <a:pt x="16284" y="1942"/>
                    </a:cubicBezTo>
                    <a:cubicBezTo>
                      <a:pt x="16611" y="2219"/>
                      <a:pt x="16901" y="2533"/>
                      <a:pt x="17140" y="2898"/>
                    </a:cubicBezTo>
                    <a:cubicBezTo>
                      <a:pt x="17290" y="3124"/>
                      <a:pt x="17416" y="3375"/>
                      <a:pt x="17517" y="3627"/>
                    </a:cubicBezTo>
                    <a:lnTo>
                      <a:pt x="17529" y="3677"/>
                    </a:lnTo>
                    <a:lnTo>
                      <a:pt x="17542" y="3715"/>
                    </a:lnTo>
                    <a:lnTo>
                      <a:pt x="17580" y="3828"/>
                    </a:lnTo>
                    <a:lnTo>
                      <a:pt x="17655" y="4055"/>
                    </a:lnTo>
                    <a:cubicBezTo>
                      <a:pt x="17668" y="4130"/>
                      <a:pt x="17680" y="4205"/>
                      <a:pt x="17705" y="4268"/>
                    </a:cubicBezTo>
                    <a:lnTo>
                      <a:pt x="17718" y="4381"/>
                    </a:lnTo>
                    <a:cubicBezTo>
                      <a:pt x="17718" y="4419"/>
                      <a:pt x="17731" y="4457"/>
                      <a:pt x="17743" y="4495"/>
                    </a:cubicBezTo>
                    <a:cubicBezTo>
                      <a:pt x="17781" y="4809"/>
                      <a:pt x="17793" y="5123"/>
                      <a:pt x="17756" y="5438"/>
                    </a:cubicBezTo>
                    <a:cubicBezTo>
                      <a:pt x="17718" y="5765"/>
                      <a:pt x="17643" y="6079"/>
                      <a:pt x="17529" y="6381"/>
                    </a:cubicBezTo>
                    <a:cubicBezTo>
                      <a:pt x="17416" y="6683"/>
                      <a:pt x="17265" y="6972"/>
                      <a:pt x="17077" y="7248"/>
                    </a:cubicBezTo>
                    <a:cubicBezTo>
                      <a:pt x="16888" y="7513"/>
                      <a:pt x="16674" y="7751"/>
                      <a:pt x="16435" y="7965"/>
                    </a:cubicBezTo>
                    <a:cubicBezTo>
                      <a:pt x="16373" y="8016"/>
                      <a:pt x="16322" y="8066"/>
                      <a:pt x="16259" y="8104"/>
                    </a:cubicBezTo>
                    <a:cubicBezTo>
                      <a:pt x="16196" y="8154"/>
                      <a:pt x="16134" y="8204"/>
                      <a:pt x="16071" y="8242"/>
                    </a:cubicBezTo>
                    <a:cubicBezTo>
                      <a:pt x="15945" y="8317"/>
                      <a:pt x="15819" y="8405"/>
                      <a:pt x="15681" y="8468"/>
                    </a:cubicBezTo>
                    <a:cubicBezTo>
                      <a:pt x="15442" y="8594"/>
                      <a:pt x="15178" y="8695"/>
                      <a:pt x="14914" y="8770"/>
                    </a:cubicBezTo>
                    <a:cubicBezTo>
                      <a:pt x="14499" y="8883"/>
                      <a:pt x="14071" y="8934"/>
                      <a:pt x="13644" y="8934"/>
                    </a:cubicBezTo>
                    <a:cubicBezTo>
                      <a:pt x="13493" y="8934"/>
                      <a:pt x="13367" y="8921"/>
                      <a:pt x="13279" y="8908"/>
                    </a:cubicBezTo>
                    <a:lnTo>
                      <a:pt x="13141" y="8896"/>
                    </a:lnTo>
                    <a:lnTo>
                      <a:pt x="13141" y="8896"/>
                    </a:lnTo>
                    <a:lnTo>
                      <a:pt x="13267" y="8959"/>
                    </a:lnTo>
                    <a:cubicBezTo>
                      <a:pt x="13380" y="9009"/>
                      <a:pt x="13493" y="9059"/>
                      <a:pt x="13619" y="9097"/>
                    </a:cubicBezTo>
                    <a:cubicBezTo>
                      <a:pt x="13807" y="9160"/>
                      <a:pt x="14008" y="9210"/>
                      <a:pt x="14210" y="9235"/>
                    </a:cubicBezTo>
                    <a:cubicBezTo>
                      <a:pt x="14377" y="9259"/>
                      <a:pt x="14544" y="9268"/>
                      <a:pt x="14712" y="9268"/>
                    </a:cubicBezTo>
                    <a:cubicBezTo>
                      <a:pt x="14809" y="9268"/>
                      <a:pt x="14905" y="9265"/>
                      <a:pt x="15002" y="9260"/>
                    </a:cubicBezTo>
                    <a:lnTo>
                      <a:pt x="15027" y="9260"/>
                    </a:lnTo>
                    <a:cubicBezTo>
                      <a:pt x="14810" y="9295"/>
                      <a:pt x="14593" y="9312"/>
                      <a:pt x="14378" y="9312"/>
                    </a:cubicBezTo>
                    <a:cubicBezTo>
                      <a:pt x="12790" y="9312"/>
                      <a:pt x="11314" y="8393"/>
                      <a:pt x="10638" y="6909"/>
                    </a:cubicBezTo>
                    <a:cubicBezTo>
                      <a:pt x="9796" y="5035"/>
                      <a:pt x="10462" y="2822"/>
                      <a:pt x="12210" y="1728"/>
                    </a:cubicBezTo>
                    <a:cubicBezTo>
                      <a:pt x="12884" y="1314"/>
                      <a:pt x="13633" y="1114"/>
                      <a:pt x="14375" y="1114"/>
                    </a:cubicBezTo>
                    <a:close/>
                    <a:moveTo>
                      <a:pt x="14412" y="223"/>
                    </a:moveTo>
                    <a:cubicBezTo>
                      <a:pt x="15727" y="223"/>
                      <a:pt x="17006" y="758"/>
                      <a:pt x="17919" y="1728"/>
                    </a:cubicBezTo>
                    <a:cubicBezTo>
                      <a:pt x="18422" y="2231"/>
                      <a:pt x="18799" y="2835"/>
                      <a:pt x="19038" y="3501"/>
                    </a:cubicBezTo>
                    <a:cubicBezTo>
                      <a:pt x="19265" y="4130"/>
                      <a:pt x="19365" y="4784"/>
                      <a:pt x="19328" y="5450"/>
                    </a:cubicBezTo>
                    <a:cubicBezTo>
                      <a:pt x="19290" y="6041"/>
                      <a:pt x="19139" y="6620"/>
                      <a:pt x="18900" y="7148"/>
                    </a:cubicBezTo>
                    <a:cubicBezTo>
                      <a:pt x="18699" y="7613"/>
                      <a:pt x="18435" y="8028"/>
                      <a:pt x="18108" y="8393"/>
                    </a:cubicBezTo>
                    <a:lnTo>
                      <a:pt x="17995" y="8531"/>
                    </a:lnTo>
                    <a:cubicBezTo>
                      <a:pt x="17957" y="8569"/>
                      <a:pt x="17919" y="8594"/>
                      <a:pt x="17881" y="8632"/>
                    </a:cubicBezTo>
                    <a:lnTo>
                      <a:pt x="17668" y="8833"/>
                    </a:lnTo>
                    <a:cubicBezTo>
                      <a:pt x="17529" y="8959"/>
                      <a:pt x="17379" y="9059"/>
                      <a:pt x="17265" y="9160"/>
                    </a:cubicBezTo>
                    <a:lnTo>
                      <a:pt x="16913" y="9374"/>
                    </a:lnTo>
                    <a:cubicBezTo>
                      <a:pt x="16800" y="9449"/>
                      <a:pt x="16712" y="9487"/>
                      <a:pt x="16637" y="9525"/>
                    </a:cubicBezTo>
                    <a:lnTo>
                      <a:pt x="16398" y="9638"/>
                    </a:lnTo>
                    <a:lnTo>
                      <a:pt x="16624" y="9512"/>
                    </a:lnTo>
                    <a:cubicBezTo>
                      <a:pt x="16699" y="9462"/>
                      <a:pt x="16800" y="9424"/>
                      <a:pt x="16901" y="9348"/>
                    </a:cubicBezTo>
                    <a:lnTo>
                      <a:pt x="17240" y="9122"/>
                    </a:lnTo>
                    <a:cubicBezTo>
                      <a:pt x="17353" y="9009"/>
                      <a:pt x="17492" y="8908"/>
                      <a:pt x="17630" y="8783"/>
                    </a:cubicBezTo>
                    <a:lnTo>
                      <a:pt x="17831" y="8569"/>
                    </a:lnTo>
                    <a:cubicBezTo>
                      <a:pt x="17869" y="8531"/>
                      <a:pt x="17907" y="8506"/>
                      <a:pt x="17944" y="8456"/>
                    </a:cubicBezTo>
                    <a:lnTo>
                      <a:pt x="18045" y="8342"/>
                    </a:lnTo>
                    <a:cubicBezTo>
                      <a:pt x="18711" y="7513"/>
                      <a:pt x="19101" y="6507"/>
                      <a:pt x="19139" y="5450"/>
                    </a:cubicBezTo>
                    <a:cubicBezTo>
                      <a:pt x="19164" y="4822"/>
                      <a:pt x="19064" y="4180"/>
                      <a:pt x="18850" y="3589"/>
                    </a:cubicBezTo>
                    <a:cubicBezTo>
                      <a:pt x="18611" y="2960"/>
                      <a:pt x="18246" y="2369"/>
                      <a:pt x="17768" y="1892"/>
                    </a:cubicBezTo>
                    <a:cubicBezTo>
                      <a:pt x="16865" y="977"/>
                      <a:pt x="15640" y="468"/>
                      <a:pt x="14367" y="468"/>
                    </a:cubicBezTo>
                    <a:cubicBezTo>
                      <a:pt x="14239" y="468"/>
                      <a:pt x="14111" y="473"/>
                      <a:pt x="13983" y="483"/>
                    </a:cubicBezTo>
                    <a:cubicBezTo>
                      <a:pt x="13895" y="483"/>
                      <a:pt x="13807" y="483"/>
                      <a:pt x="13732" y="496"/>
                    </a:cubicBezTo>
                    <a:lnTo>
                      <a:pt x="13468" y="546"/>
                    </a:lnTo>
                    <a:cubicBezTo>
                      <a:pt x="13304" y="571"/>
                      <a:pt x="13141" y="609"/>
                      <a:pt x="12977" y="659"/>
                    </a:cubicBezTo>
                    <a:lnTo>
                      <a:pt x="12864" y="697"/>
                    </a:lnTo>
                    <a:lnTo>
                      <a:pt x="12738" y="747"/>
                    </a:lnTo>
                    <a:lnTo>
                      <a:pt x="12499" y="835"/>
                    </a:lnTo>
                    <a:lnTo>
                      <a:pt x="12386" y="886"/>
                    </a:lnTo>
                    <a:lnTo>
                      <a:pt x="12286" y="936"/>
                    </a:lnTo>
                    <a:lnTo>
                      <a:pt x="12059" y="1049"/>
                    </a:lnTo>
                    <a:cubicBezTo>
                      <a:pt x="11506" y="1364"/>
                      <a:pt x="11016" y="1766"/>
                      <a:pt x="10613" y="2269"/>
                    </a:cubicBezTo>
                    <a:cubicBezTo>
                      <a:pt x="9959" y="3099"/>
                      <a:pt x="9582" y="4117"/>
                      <a:pt x="9557" y="5174"/>
                    </a:cubicBezTo>
                    <a:lnTo>
                      <a:pt x="9557" y="5337"/>
                    </a:lnTo>
                    <a:cubicBezTo>
                      <a:pt x="9557" y="5387"/>
                      <a:pt x="9557" y="5438"/>
                      <a:pt x="9557" y="5488"/>
                    </a:cubicBezTo>
                    <a:lnTo>
                      <a:pt x="9582" y="5790"/>
                    </a:lnTo>
                    <a:cubicBezTo>
                      <a:pt x="9595" y="5966"/>
                      <a:pt x="9632" y="6142"/>
                      <a:pt x="9658" y="6293"/>
                    </a:cubicBezTo>
                    <a:lnTo>
                      <a:pt x="9758" y="6695"/>
                    </a:lnTo>
                    <a:cubicBezTo>
                      <a:pt x="9783" y="6821"/>
                      <a:pt x="9834" y="6909"/>
                      <a:pt x="9859" y="6984"/>
                    </a:cubicBezTo>
                    <a:lnTo>
                      <a:pt x="9947" y="7236"/>
                    </a:lnTo>
                    <a:lnTo>
                      <a:pt x="9834" y="6984"/>
                    </a:lnTo>
                    <a:cubicBezTo>
                      <a:pt x="9808" y="6909"/>
                      <a:pt x="9758" y="6821"/>
                      <a:pt x="9720" y="6708"/>
                    </a:cubicBezTo>
                    <a:lnTo>
                      <a:pt x="9595" y="6305"/>
                    </a:lnTo>
                    <a:cubicBezTo>
                      <a:pt x="9570" y="6142"/>
                      <a:pt x="9532" y="5978"/>
                      <a:pt x="9494" y="5790"/>
                    </a:cubicBezTo>
                    <a:lnTo>
                      <a:pt x="9469" y="5488"/>
                    </a:lnTo>
                    <a:cubicBezTo>
                      <a:pt x="9469" y="5438"/>
                      <a:pt x="9456" y="5387"/>
                      <a:pt x="9456" y="5337"/>
                    </a:cubicBezTo>
                    <a:cubicBezTo>
                      <a:pt x="9456" y="5287"/>
                      <a:pt x="9456" y="5224"/>
                      <a:pt x="9456" y="5174"/>
                    </a:cubicBezTo>
                    <a:cubicBezTo>
                      <a:pt x="9444" y="4683"/>
                      <a:pt x="9519" y="4180"/>
                      <a:pt x="9670" y="3715"/>
                    </a:cubicBezTo>
                    <a:cubicBezTo>
                      <a:pt x="9834" y="3149"/>
                      <a:pt x="10110" y="2621"/>
                      <a:pt x="10462" y="2143"/>
                    </a:cubicBezTo>
                    <a:cubicBezTo>
                      <a:pt x="10865" y="1615"/>
                      <a:pt x="11368" y="1187"/>
                      <a:pt x="11946" y="861"/>
                    </a:cubicBezTo>
                    <a:lnTo>
                      <a:pt x="12173" y="747"/>
                    </a:lnTo>
                    <a:lnTo>
                      <a:pt x="12286" y="684"/>
                    </a:lnTo>
                    <a:cubicBezTo>
                      <a:pt x="12336" y="659"/>
                      <a:pt x="12374" y="647"/>
                      <a:pt x="12411" y="634"/>
                    </a:cubicBezTo>
                    <a:lnTo>
                      <a:pt x="12650" y="534"/>
                    </a:lnTo>
                    <a:lnTo>
                      <a:pt x="12776" y="483"/>
                    </a:lnTo>
                    <a:lnTo>
                      <a:pt x="12902" y="446"/>
                    </a:lnTo>
                    <a:cubicBezTo>
                      <a:pt x="13078" y="395"/>
                      <a:pt x="13241" y="345"/>
                      <a:pt x="13417" y="320"/>
                    </a:cubicBezTo>
                    <a:lnTo>
                      <a:pt x="13682" y="269"/>
                    </a:lnTo>
                    <a:cubicBezTo>
                      <a:pt x="13770" y="257"/>
                      <a:pt x="13870" y="257"/>
                      <a:pt x="13958" y="244"/>
                    </a:cubicBezTo>
                    <a:cubicBezTo>
                      <a:pt x="14110" y="230"/>
                      <a:pt x="14261" y="223"/>
                      <a:pt x="14412" y="223"/>
                    </a:cubicBezTo>
                    <a:close/>
                    <a:moveTo>
                      <a:pt x="8865" y="6746"/>
                    </a:moveTo>
                    <a:lnTo>
                      <a:pt x="8865" y="6746"/>
                    </a:lnTo>
                    <a:cubicBezTo>
                      <a:pt x="8714" y="6821"/>
                      <a:pt x="8526" y="6934"/>
                      <a:pt x="8287" y="7047"/>
                    </a:cubicBezTo>
                    <a:lnTo>
                      <a:pt x="8916" y="8619"/>
                    </a:lnTo>
                    <a:lnTo>
                      <a:pt x="8123" y="7135"/>
                    </a:lnTo>
                    <a:cubicBezTo>
                      <a:pt x="6350" y="8003"/>
                      <a:pt x="2905" y="9701"/>
                      <a:pt x="1874" y="10229"/>
                    </a:cubicBezTo>
                    <a:cubicBezTo>
                      <a:pt x="1547" y="10392"/>
                      <a:pt x="1245" y="10593"/>
                      <a:pt x="968" y="10832"/>
                    </a:cubicBezTo>
                    <a:lnTo>
                      <a:pt x="1232" y="11650"/>
                    </a:lnTo>
                    <a:lnTo>
                      <a:pt x="604" y="10593"/>
                    </a:lnTo>
                    <a:lnTo>
                      <a:pt x="767" y="11059"/>
                    </a:lnTo>
                    <a:cubicBezTo>
                      <a:pt x="553" y="11348"/>
                      <a:pt x="591" y="11524"/>
                      <a:pt x="591" y="11524"/>
                    </a:cubicBezTo>
                    <a:lnTo>
                      <a:pt x="377" y="11033"/>
                    </a:lnTo>
                    <a:cubicBezTo>
                      <a:pt x="277" y="10820"/>
                      <a:pt x="327" y="10644"/>
                      <a:pt x="579" y="10531"/>
                    </a:cubicBezTo>
                    <a:lnTo>
                      <a:pt x="8865" y="6746"/>
                    </a:lnTo>
                    <a:close/>
                    <a:moveTo>
                      <a:pt x="8501" y="8632"/>
                    </a:moveTo>
                    <a:cubicBezTo>
                      <a:pt x="8501" y="8632"/>
                      <a:pt x="8086" y="8871"/>
                      <a:pt x="7470" y="9185"/>
                    </a:cubicBezTo>
                    <a:cubicBezTo>
                      <a:pt x="7155" y="9348"/>
                      <a:pt x="6778" y="9525"/>
                      <a:pt x="6388" y="9713"/>
                    </a:cubicBezTo>
                    <a:cubicBezTo>
                      <a:pt x="6187" y="9814"/>
                      <a:pt x="5986" y="9914"/>
                      <a:pt x="5772" y="10015"/>
                    </a:cubicBezTo>
                    <a:lnTo>
                      <a:pt x="5143" y="10304"/>
                    </a:lnTo>
                    <a:lnTo>
                      <a:pt x="4514" y="10593"/>
                    </a:lnTo>
                    <a:cubicBezTo>
                      <a:pt x="4301" y="10681"/>
                      <a:pt x="4087" y="10769"/>
                      <a:pt x="3886" y="10857"/>
                    </a:cubicBezTo>
                    <a:cubicBezTo>
                      <a:pt x="3483" y="11033"/>
                      <a:pt x="3106" y="11197"/>
                      <a:pt x="2792" y="11335"/>
                    </a:cubicBezTo>
                    <a:cubicBezTo>
                      <a:pt x="2138" y="11599"/>
                      <a:pt x="1685" y="11750"/>
                      <a:pt x="1685" y="11750"/>
                    </a:cubicBezTo>
                    <a:cubicBezTo>
                      <a:pt x="1685" y="11750"/>
                      <a:pt x="2100" y="11524"/>
                      <a:pt x="2729" y="11210"/>
                    </a:cubicBezTo>
                    <a:cubicBezTo>
                      <a:pt x="3043" y="11046"/>
                      <a:pt x="3408" y="10857"/>
                      <a:pt x="3798" y="10669"/>
                    </a:cubicBezTo>
                    <a:cubicBezTo>
                      <a:pt x="3999" y="10581"/>
                      <a:pt x="4200" y="10480"/>
                      <a:pt x="4414" y="10380"/>
                    </a:cubicBezTo>
                    <a:lnTo>
                      <a:pt x="5043" y="10090"/>
                    </a:lnTo>
                    <a:lnTo>
                      <a:pt x="5684" y="9801"/>
                    </a:lnTo>
                    <a:cubicBezTo>
                      <a:pt x="5885" y="9701"/>
                      <a:pt x="6099" y="9613"/>
                      <a:pt x="6300" y="9525"/>
                    </a:cubicBezTo>
                    <a:cubicBezTo>
                      <a:pt x="6702" y="9361"/>
                      <a:pt x="7080" y="9198"/>
                      <a:pt x="7394" y="9059"/>
                    </a:cubicBezTo>
                    <a:cubicBezTo>
                      <a:pt x="8048" y="8795"/>
                      <a:pt x="8501" y="8632"/>
                      <a:pt x="8501" y="8632"/>
                    </a:cubicBezTo>
                    <a:close/>
                    <a:moveTo>
                      <a:pt x="14365" y="1"/>
                    </a:moveTo>
                    <a:cubicBezTo>
                      <a:pt x="13842" y="1"/>
                      <a:pt x="13311" y="80"/>
                      <a:pt x="12789" y="244"/>
                    </a:cubicBezTo>
                    <a:cubicBezTo>
                      <a:pt x="10286" y="1049"/>
                      <a:pt x="8765" y="3602"/>
                      <a:pt x="9255" y="6192"/>
                    </a:cubicBezTo>
                    <a:cubicBezTo>
                      <a:pt x="9214" y="6169"/>
                      <a:pt x="9195" y="6159"/>
                      <a:pt x="9176" y="6159"/>
                    </a:cubicBezTo>
                    <a:cubicBezTo>
                      <a:pt x="9154" y="6159"/>
                      <a:pt x="9133" y="6172"/>
                      <a:pt x="9079" y="6192"/>
                    </a:cubicBezTo>
                    <a:lnTo>
                      <a:pt x="8979" y="6243"/>
                    </a:lnTo>
                    <a:cubicBezTo>
                      <a:pt x="8853" y="6293"/>
                      <a:pt x="8777" y="6419"/>
                      <a:pt x="8790" y="6557"/>
                    </a:cubicBezTo>
                    <a:lnTo>
                      <a:pt x="377" y="10405"/>
                    </a:lnTo>
                    <a:cubicBezTo>
                      <a:pt x="113" y="10518"/>
                      <a:pt x="0" y="10820"/>
                      <a:pt x="126" y="11071"/>
                    </a:cubicBezTo>
                    <a:lnTo>
                      <a:pt x="566" y="12052"/>
                    </a:lnTo>
                    <a:cubicBezTo>
                      <a:pt x="649" y="12237"/>
                      <a:pt x="835" y="12347"/>
                      <a:pt x="1028" y="12347"/>
                    </a:cubicBezTo>
                    <a:cubicBezTo>
                      <a:pt x="1096" y="12347"/>
                      <a:pt x="1166" y="12333"/>
                      <a:pt x="1232" y="12304"/>
                    </a:cubicBezTo>
                    <a:lnTo>
                      <a:pt x="9658" y="8456"/>
                    </a:lnTo>
                    <a:cubicBezTo>
                      <a:pt x="9720" y="8510"/>
                      <a:pt x="9793" y="8541"/>
                      <a:pt x="9869" y="8541"/>
                    </a:cubicBezTo>
                    <a:cubicBezTo>
                      <a:pt x="9915" y="8541"/>
                      <a:pt x="9962" y="8530"/>
                      <a:pt x="10010" y="8506"/>
                    </a:cubicBezTo>
                    <a:lnTo>
                      <a:pt x="10110" y="8468"/>
                    </a:lnTo>
                    <a:cubicBezTo>
                      <a:pt x="10198" y="8431"/>
                      <a:pt x="10198" y="8443"/>
                      <a:pt x="10223" y="8368"/>
                    </a:cubicBezTo>
                    <a:cubicBezTo>
                      <a:pt x="11237" y="9716"/>
                      <a:pt x="12797" y="10442"/>
                      <a:pt x="14384" y="10442"/>
                    </a:cubicBezTo>
                    <a:cubicBezTo>
                      <a:pt x="15298" y="10442"/>
                      <a:pt x="16220" y="10201"/>
                      <a:pt x="17052" y="9701"/>
                    </a:cubicBezTo>
                    <a:cubicBezTo>
                      <a:pt x="19340" y="8330"/>
                      <a:pt x="20220" y="5463"/>
                      <a:pt x="19114" y="3049"/>
                    </a:cubicBezTo>
                    <a:cubicBezTo>
                      <a:pt x="18237" y="1146"/>
                      <a:pt x="16359" y="1"/>
                      <a:pt x="14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rot="-6237134">
                <a:off x="6861245" y="3687687"/>
                <a:ext cx="146627" cy="286020"/>
              </a:xfrm>
              <a:custGeom>
                <a:avLst/>
                <a:gdLst/>
                <a:ahLst/>
                <a:cxnLst/>
                <a:rect l="l" t="t" r="r" b="b"/>
                <a:pathLst>
                  <a:path w="2792" h="5446" extrusionOk="0">
                    <a:moveTo>
                      <a:pt x="2792" y="1"/>
                    </a:moveTo>
                    <a:cubicBezTo>
                      <a:pt x="855" y="881"/>
                      <a:pt x="0" y="3157"/>
                      <a:pt x="881" y="5094"/>
                    </a:cubicBezTo>
                    <a:cubicBezTo>
                      <a:pt x="974" y="5299"/>
                      <a:pt x="1163" y="5446"/>
                      <a:pt x="1291" y="5446"/>
                    </a:cubicBezTo>
                    <a:cubicBezTo>
                      <a:pt x="1423" y="5446"/>
                      <a:pt x="1492" y="5293"/>
                      <a:pt x="1333" y="4892"/>
                    </a:cubicBezTo>
                    <a:cubicBezTo>
                      <a:pt x="1019" y="4088"/>
                      <a:pt x="717" y="3258"/>
                      <a:pt x="1170" y="2000"/>
                    </a:cubicBezTo>
                    <a:cubicBezTo>
                      <a:pt x="1497" y="1183"/>
                      <a:pt x="2063" y="479"/>
                      <a:pt x="2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488290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52"/>
        <p:cNvGrpSpPr/>
        <p:nvPr/>
      </p:nvGrpSpPr>
      <p:grpSpPr>
        <a:xfrm>
          <a:off x="0" y="0"/>
          <a:ext cx="0" cy="0"/>
          <a:chOff x="0" y="0"/>
          <a:chExt cx="0" cy="0"/>
        </a:xfrm>
      </p:grpSpPr>
      <p:pic>
        <p:nvPicPr>
          <p:cNvPr id="4753" name="Google Shape;4753;p30"/>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grpSp>
        <p:nvGrpSpPr>
          <p:cNvPr id="4754" name="Google Shape;4754;p30"/>
          <p:cNvGrpSpPr/>
          <p:nvPr/>
        </p:nvGrpSpPr>
        <p:grpSpPr>
          <a:xfrm>
            <a:off x="495664" y="6185801"/>
            <a:ext cx="11203299" cy="264900"/>
            <a:chOff x="371748" y="295950"/>
            <a:chExt cx="8402474" cy="198675"/>
          </a:xfrm>
        </p:grpSpPr>
        <p:sp>
          <p:nvSpPr>
            <p:cNvPr id="4755" name="Google Shape;4755;p30"/>
            <p:cNvSpPr/>
            <p:nvPr/>
          </p:nvSpPr>
          <p:spPr>
            <a:xfrm flipH="1">
              <a:off x="8671275" y="363841"/>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56" name="Google Shape;4756;p30"/>
            <p:cNvGrpSpPr/>
            <p:nvPr/>
          </p:nvGrpSpPr>
          <p:grpSpPr>
            <a:xfrm>
              <a:off x="371748" y="295950"/>
              <a:ext cx="8255803" cy="198675"/>
              <a:chOff x="371748" y="295950"/>
              <a:chExt cx="8255803" cy="198675"/>
            </a:xfrm>
          </p:grpSpPr>
          <p:sp>
            <p:nvSpPr>
              <p:cNvPr id="4757" name="Google Shape;4757;p30"/>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58" name="Google Shape;4758;p30"/>
              <p:cNvGrpSpPr/>
              <p:nvPr/>
            </p:nvGrpSpPr>
            <p:grpSpPr>
              <a:xfrm>
                <a:off x="504825" y="295950"/>
                <a:ext cx="8122726" cy="198675"/>
                <a:chOff x="504825" y="298750"/>
                <a:chExt cx="8122726" cy="198675"/>
              </a:xfrm>
            </p:grpSpPr>
            <p:grpSp>
              <p:nvGrpSpPr>
                <p:cNvPr id="4759" name="Google Shape;4759;p30"/>
                <p:cNvGrpSpPr/>
                <p:nvPr/>
              </p:nvGrpSpPr>
              <p:grpSpPr>
                <a:xfrm>
                  <a:off x="504825" y="298750"/>
                  <a:ext cx="8122726" cy="198675"/>
                  <a:chOff x="9017419" y="539512"/>
                  <a:chExt cx="5210550" cy="198675"/>
                </a:xfrm>
              </p:grpSpPr>
              <p:sp>
                <p:nvSpPr>
                  <p:cNvPr id="4760" name="Google Shape;4760;p30"/>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30"/>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30"/>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30"/>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30"/>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30"/>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30"/>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30"/>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30"/>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30"/>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30"/>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30"/>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30"/>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30"/>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30"/>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30"/>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30"/>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30"/>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30"/>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30"/>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30"/>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30"/>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30"/>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30"/>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30"/>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30"/>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30"/>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30"/>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30"/>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30"/>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30"/>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30"/>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30"/>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30"/>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30"/>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30"/>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30"/>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30"/>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30"/>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30"/>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30"/>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30"/>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30"/>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30"/>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30"/>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30"/>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3" name="Google Shape;4823;p30"/>
                <p:cNvGrpSpPr/>
                <p:nvPr/>
              </p:nvGrpSpPr>
              <p:grpSpPr>
                <a:xfrm>
                  <a:off x="569351" y="371931"/>
                  <a:ext cx="831096" cy="73279"/>
                  <a:chOff x="9740085" y="612693"/>
                  <a:chExt cx="533129" cy="73279"/>
                </a:xfrm>
              </p:grpSpPr>
              <p:sp>
                <p:nvSpPr>
                  <p:cNvPr id="4824" name="Google Shape;4824;p30"/>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30"/>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30"/>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30"/>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30"/>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30"/>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30"/>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30"/>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32" name="Google Shape;4832;p30"/>
                <p:cNvGrpSpPr/>
                <p:nvPr/>
              </p:nvGrpSpPr>
              <p:grpSpPr>
                <a:xfrm>
                  <a:off x="7658325" y="371931"/>
                  <a:ext cx="945022" cy="73279"/>
                  <a:chOff x="13000570" y="612693"/>
                  <a:chExt cx="606211" cy="73279"/>
                </a:xfrm>
              </p:grpSpPr>
              <p:sp>
                <p:nvSpPr>
                  <p:cNvPr id="4833" name="Google Shape;4833;p30"/>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30"/>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30"/>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30"/>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30"/>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4842" name="Google Shape;4842;p30"/>
          <p:cNvGrpSpPr/>
          <p:nvPr/>
        </p:nvGrpSpPr>
        <p:grpSpPr>
          <a:xfrm rot="5400000" flipH="1">
            <a:off x="10807517" y="1735257"/>
            <a:ext cx="1994088" cy="635147"/>
            <a:chOff x="4440625" y="1955050"/>
            <a:chExt cx="825550" cy="262950"/>
          </a:xfrm>
        </p:grpSpPr>
        <p:sp>
          <p:nvSpPr>
            <p:cNvPr id="4843" name="Google Shape;4843;p30"/>
            <p:cNvSpPr/>
            <p:nvPr/>
          </p:nvSpPr>
          <p:spPr>
            <a:xfrm>
              <a:off x="4440625" y="1955050"/>
              <a:ext cx="825550" cy="262950"/>
            </a:xfrm>
            <a:custGeom>
              <a:avLst/>
              <a:gdLst/>
              <a:ahLst/>
              <a:cxnLst/>
              <a:rect l="l" t="t" r="r" b="b"/>
              <a:pathLst>
                <a:path w="33022" h="10518" extrusionOk="0">
                  <a:moveTo>
                    <a:pt x="21149" y="0"/>
                  </a:moveTo>
                  <a:cubicBezTo>
                    <a:pt x="21003" y="0"/>
                    <a:pt x="20856" y="17"/>
                    <a:pt x="20711" y="52"/>
                  </a:cubicBezTo>
                  <a:lnTo>
                    <a:pt x="20560" y="90"/>
                  </a:lnTo>
                  <a:lnTo>
                    <a:pt x="20484" y="103"/>
                  </a:lnTo>
                  <a:cubicBezTo>
                    <a:pt x="20371" y="140"/>
                    <a:pt x="20208" y="191"/>
                    <a:pt x="20019" y="254"/>
                  </a:cubicBezTo>
                  <a:lnTo>
                    <a:pt x="19956" y="279"/>
                  </a:lnTo>
                  <a:cubicBezTo>
                    <a:pt x="19780" y="342"/>
                    <a:pt x="19579" y="430"/>
                    <a:pt x="19365" y="530"/>
                  </a:cubicBezTo>
                  <a:lnTo>
                    <a:pt x="19290" y="568"/>
                  </a:lnTo>
                  <a:cubicBezTo>
                    <a:pt x="19152" y="643"/>
                    <a:pt x="19026" y="706"/>
                    <a:pt x="18887" y="794"/>
                  </a:cubicBezTo>
                  <a:lnTo>
                    <a:pt x="18774" y="794"/>
                  </a:lnTo>
                  <a:cubicBezTo>
                    <a:pt x="18334" y="832"/>
                    <a:pt x="17894" y="882"/>
                    <a:pt x="17454" y="970"/>
                  </a:cubicBezTo>
                  <a:cubicBezTo>
                    <a:pt x="17341" y="945"/>
                    <a:pt x="17240" y="945"/>
                    <a:pt x="17140" y="945"/>
                  </a:cubicBezTo>
                  <a:lnTo>
                    <a:pt x="16762" y="945"/>
                  </a:lnTo>
                  <a:cubicBezTo>
                    <a:pt x="16486" y="970"/>
                    <a:pt x="16209" y="1021"/>
                    <a:pt x="15932" y="1084"/>
                  </a:cubicBezTo>
                  <a:lnTo>
                    <a:pt x="15882" y="1096"/>
                  </a:lnTo>
                  <a:cubicBezTo>
                    <a:pt x="15543" y="1184"/>
                    <a:pt x="15228" y="1285"/>
                    <a:pt x="14901" y="1423"/>
                  </a:cubicBezTo>
                  <a:lnTo>
                    <a:pt x="14864" y="1436"/>
                  </a:lnTo>
                  <a:cubicBezTo>
                    <a:pt x="14612" y="1549"/>
                    <a:pt x="14373" y="1662"/>
                    <a:pt x="14159" y="1775"/>
                  </a:cubicBezTo>
                  <a:cubicBezTo>
                    <a:pt x="14065" y="1764"/>
                    <a:pt x="13971" y="1758"/>
                    <a:pt x="13877" y="1758"/>
                  </a:cubicBezTo>
                  <a:cubicBezTo>
                    <a:pt x="13657" y="1758"/>
                    <a:pt x="13440" y="1789"/>
                    <a:pt x="13229" y="1851"/>
                  </a:cubicBezTo>
                  <a:cubicBezTo>
                    <a:pt x="12927" y="1939"/>
                    <a:pt x="12600" y="1989"/>
                    <a:pt x="12286" y="2002"/>
                  </a:cubicBezTo>
                  <a:lnTo>
                    <a:pt x="12248" y="2002"/>
                  </a:lnTo>
                  <a:cubicBezTo>
                    <a:pt x="11883" y="1939"/>
                    <a:pt x="11506" y="1914"/>
                    <a:pt x="11141" y="1914"/>
                  </a:cubicBezTo>
                  <a:cubicBezTo>
                    <a:pt x="10613" y="1914"/>
                    <a:pt x="10085" y="1989"/>
                    <a:pt x="9582" y="2115"/>
                  </a:cubicBezTo>
                  <a:cubicBezTo>
                    <a:pt x="9392" y="2051"/>
                    <a:pt x="9196" y="2021"/>
                    <a:pt x="9000" y="2021"/>
                  </a:cubicBezTo>
                  <a:cubicBezTo>
                    <a:pt x="8652" y="2021"/>
                    <a:pt x="8308" y="2118"/>
                    <a:pt x="8010" y="2303"/>
                  </a:cubicBezTo>
                  <a:lnTo>
                    <a:pt x="7897" y="2366"/>
                  </a:lnTo>
                  <a:lnTo>
                    <a:pt x="7809" y="2429"/>
                  </a:lnTo>
                  <a:cubicBezTo>
                    <a:pt x="7784" y="2454"/>
                    <a:pt x="7708" y="2492"/>
                    <a:pt x="7620" y="2542"/>
                  </a:cubicBezTo>
                  <a:cubicBezTo>
                    <a:pt x="7583" y="2567"/>
                    <a:pt x="7545" y="2593"/>
                    <a:pt x="7507" y="2605"/>
                  </a:cubicBezTo>
                  <a:cubicBezTo>
                    <a:pt x="7482" y="2630"/>
                    <a:pt x="7394" y="2681"/>
                    <a:pt x="7231" y="2781"/>
                  </a:cubicBezTo>
                  <a:lnTo>
                    <a:pt x="7180" y="2806"/>
                  </a:lnTo>
                  <a:cubicBezTo>
                    <a:pt x="7055" y="2882"/>
                    <a:pt x="6941" y="2945"/>
                    <a:pt x="6841" y="2995"/>
                  </a:cubicBezTo>
                  <a:lnTo>
                    <a:pt x="6753" y="3045"/>
                  </a:lnTo>
                  <a:cubicBezTo>
                    <a:pt x="6627" y="3096"/>
                    <a:pt x="6514" y="3158"/>
                    <a:pt x="6426" y="3196"/>
                  </a:cubicBezTo>
                  <a:cubicBezTo>
                    <a:pt x="6199" y="3158"/>
                    <a:pt x="5973" y="3108"/>
                    <a:pt x="5759" y="3070"/>
                  </a:cubicBezTo>
                  <a:cubicBezTo>
                    <a:pt x="4716" y="2857"/>
                    <a:pt x="3684" y="2618"/>
                    <a:pt x="2892" y="2442"/>
                  </a:cubicBezTo>
                  <a:cubicBezTo>
                    <a:pt x="2741" y="2404"/>
                    <a:pt x="2578" y="2391"/>
                    <a:pt x="2427" y="2391"/>
                  </a:cubicBezTo>
                  <a:cubicBezTo>
                    <a:pt x="1962" y="2391"/>
                    <a:pt x="1509" y="2542"/>
                    <a:pt x="1144" y="2831"/>
                  </a:cubicBezTo>
                  <a:cubicBezTo>
                    <a:pt x="0" y="3737"/>
                    <a:pt x="226" y="5535"/>
                    <a:pt x="1559" y="6126"/>
                  </a:cubicBezTo>
                  <a:cubicBezTo>
                    <a:pt x="2565" y="6579"/>
                    <a:pt x="3622" y="6906"/>
                    <a:pt x="4703" y="7145"/>
                  </a:cubicBezTo>
                  <a:cubicBezTo>
                    <a:pt x="5244" y="7258"/>
                    <a:pt x="5797" y="7371"/>
                    <a:pt x="6388" y="7472"/>
                  </a:cubicBezTo>
                  <a:cubicBezTo>
                    <a:pt x="6476" y="7522"/>
                    <a:pt x="6552" y="7572"/>
                    <a:pt x="6640" y="7622"/>
                  </a:cubicBezTo>
                  <a:lnTo>
                    <a:pt x="6690" y="7660"/>
                  </a:lnTo>
                  <a:cubicBezTo>
                    <a:pt x="6765" y="7710"/>
                    <a:pt x="6841" y="7761"/>
                    <a:pt x="6904" y="7824"/>
                  </a:cubicBezTo>
                  <a:cubicBezTo>
                    <a:pt x="6941" y="7849"/>
                    <a:pt x="6992" y="7887"/>
                    <a:pt x="7029" y="7912"/>
                  </a:cubicBezTo>
                  <a:lnTo>
                    <a:pt x="7105" y="7975"/>
                  </a:lnTo>
                  <a:cubicBezTo>
                    <a:pt x="7130" y="8000"/>
                    <a:pt x="7155" y="8025"/>
                    <a:pt x="7180" y="8050"/>
                  </a:cubicBezTo>
                  <a:lnTo>
                    <a:pt x="7293" y="8151"/>
                  </a:lnTo>
                  <a:cubicBezTo>
                    <a:pt x="7595" y="8415"/>
                    <a:pt x="7960" y="8578"/>
                    <a:pt x="8350" y="8628"/>
                  </a:cubicBezTo>
                  <a:lnTo>
                    <a:pt x="8476" y="8716"/>
                  </a:lnTo>
                  <a:lnTo>
                    <a:pt x="8538" y="8754"/>
                  </a:lnTo>
                  <a:cubicBezTo>
                    <a:pt x="8702" y="8867"/>
                    <a:pt x="8853" y="8955"/>
                    <a:pt x="8978" y="9043"/>
                  </a:cubicBezTo>
                  <a:lnTo>
                    <a:pt x="9041" y="9094"/>
                  </a:lnTo>
                  <a:lnTo>
                    <a:pt x="9393" y="9307"/>
                  </a:lnTo>
                  <a:lnTo>
                    <a:pt x="9456" y="9333"/>
                  </a:lnTo>
                  <a:lnTo>
                    <a:pt x="9595" y="9421"/>
                  </a:lnTo>
                  <a:cubicBezTo>
                    <a:pt x="9834" y="9559"/>
                    <a:pt x="10098" y="9634"/>
                    <a:pt x="10374" y="9660"/>
                  </a:cubicBezTo>
                  <a:cubicBezTo>
                    <a:pt x="10664" y="9798"/>
                    <a:pt x="10940" y="9911"/>
                    <a:pt x="11204" y="9999"/>
                  </a:cubicBezTo>
                  <a:lnTo>
                    <a:pt x="11255" y="10024"/>
                  </a:lnTo>
                  <a:cubicBezTo>
                    <a:pt x="11544" y="10112"/>
                    <a:pt x="11833" y="10188"/>
                    <a:pt x="12135" y="10251"/>
                  </a:cubicBezTo>
                  <a:cubicBezTo>
                    <a:pt x="12223" y="10276"/>
                    <a:pt x="12311" y="10288"/>
                    <a:pt x="12374" y="10288"/>
                  </a:cubicBezTo>
                  <a:lnTo>
                    <a:pt x="12474" y="10313"/>
                  </a:lnTo>
                  <a:cubicBezTo>
                    <a:pt x="12555" y="10323"/>
                    <a:pt x="12636" y="10328"/>
                    <a:pt x="12717" y="10328"/>
                  </a:cubicBezTo>
                  <a:cubicBezTo>
                    <a:pt x="12953" y="10328"/>
                    <a:pt x="13189" y="10288"/>
                    <a:pt x="13405" y="10213"/>
                  </a:cubicBezTo>
                  <a:cubicBezTo>
                    <a:pt x="14637" y="10401"/>
                    <a:pt x="15882" y="10502"/>
                    <a:pt x="17140" y="10515"/>
                  </a:cubicBezTo>
                  <a:cubicBezTo>
                    <a:pt x="17232" y="10517"/>
                    <a:pt x="17325" y="10518"/>
                    <a:pt x="17418" y="10518"/>
                  </a:cubicBezTo>
                  <a:cubicBezTo>
                    <a:pt x="17885" y="10518"/>
                    <a:pt x="18363" y="10492"/>
                    <a:pt x="18825" y="10439"/>
                  </a:cubicBezTo>
                  <a:cubicBezTo>
                    <a:pt x="19013" y="10414"/>
                    <a:pt x="19189" y="10364"/>
                    <a:pt x="19353" y="10301"/>
                  </a:cubicBezTo>
                  <a:lnTo>
                    <a:pt x="19655" y="10351"/>
                  </a:lnTo>
                  <a:lnTo>
                    <a:pt x="19705" y="10351"/>
                  </a:lnTo>
                  <a:cubicBezTo>
                    <a:pt x="20019" y="10389"/>
                    <a:pt x="20296" y="10414"/>
                    <a:pt x="20547" y="10439"/>
                  </a:cubicBezTo>
                  <a:lnTo>
                    <a:pt x="20585" y="10439"/>
                  </a:lnTo>
                  <a:cubicBezTo>
                    <a:pt x="20837" y="10452"/>
                    <a:pt x="21038" y="10464"/>
                    <a:pt x="21189" y="10464"/>
                  </a:cubicBezTo>
                  <a:lnTo>
                    <a:pt x="21465" y="10464"/>
                  </a:lnTo>
                  <a:cubicBezTo>
                    <a:pt x="21993" y="10464"/>
                    <a:pt x="22496" y="10238"/>
                    <a:pt x="22849" y="9861"/>
                  </a:cubicBezTo>
                  <a:cubicBezTo>
                    <a:pt x="23100" y="9773"/>
                    <a:pt x="23352" y="9697"/>
                    <a:pt x="23603" y="9609"/>
                  </a:cubicBezTo>
                  <a:cubicBezTo>
                    <a:pt x="23892" y="9509"/>
                    <a:pt x="24383" y="9345"/>
                    <a:pt x="24559" y="9307"/>
                  </a:cubicBezTo>
                  <a:cubicBezTo>
                    <a:pt x="25313" y="9257"/>
                    <a:pt x="26357" y="9245"/>
                    <a:pt x="26395" y="9245"/>
                  </a:cubicBezTo>
                  <a:cubicBezTo>
                    <a:pt x="26747" y="9245"/>
                    <a:pt x="27099" y="9157"/>
                    <a:pt x="27426" y="9006"/>
                  </a:cubicBezTo>
                  <a:cubicBezTo>
                    <a:pt x="27523" y="9022"/>
                    <a:pt x="27620" y="9029"/>
                    <a:pt x="27716" y="9029"/>
                  </a:cubicBezTo>
                  <a:cubicBezTo>
                    <a:pt x="28309" y="9029"/>
                    <a:pt x="28880" y="8738"/>
                    <a:pt x="29237" y="8251"/>
                  </a:cubicBezTo>
                  <a:cubicBezTo>
                    <a:pt x="29287" y="8226"/>
                    <a:pt x="29337" y="8226"/>
                    <a:pt x="29400" y="8226"/>
                  </a:cubicBezTo>
                  <a:cubicBezTo>
                    <a:pt x="32267" y="7987"/>
                    <a:pt x="32946" y="6554"/>
                    <a:pt x="33009" y="5397"/>
                  </a:cubicBezTo>
                  <a:cubicBezTo>
                    <a:pt x="33022" y="5309"/>
                    <a:pt x="33022" y="5221"/>
                    <a:pt x="33009" y="5133"/>
                  </a:cubicBezTo>
                  <a:cubicBezTo>
                    <a:pt x="32934" y="3687"/>
                    <a:pt x="31726" y="3058"/>
                    <a:pt x="31072" y="2718"/>
                  </a:cubicBezTo>
                  <a:cubicBezTo>
                    <a:pt x="30821" y="2593"/>
                    <a:pt x="30582" y="2454"/>
                    <a:pt x="30356" y="2291"/>
                  </a:cubicBezTo>
                  <a:cubicBezTo>
                    <a:pt x="29928" y="1964"/>
                    <a:pt x="29438" y="1737"/>
                    <a:pt x="28922" y="1624"/>
                  </a:cubicBezTo>
                  <a:cubicBezTo>
                    <a:pt x="28847" y="1536"/>
                    <a:pt x="28759" y="1461"/>
                    <a:pt x="28671" y="1398"/>
                  </a:cubicBezTo>
                  <a:cubicBezTo>
                    <a:pt x="28432" y="1209"/>
                    <a:pt x="27514" y="606"/>
                    <a:pt x="25942" y="354"/>
                  </a:cubicBezTo>
                  <a:cubicBezTo>
                    <a:pt x="25791" y="329"/>
                    <a:pt x="25602" y="304"/>
                    <a:pt x="25389" y="279"/>
                  </a:cubicBezTo>
                  <a:cubicBezTo>
                    <a:pt x="25099" y="115"/>
                    <a:pt x="24772" y="27"/>
                    <a:pt x="24446" y="27"/>
                  </a:cubicBezTo>
                  <a:lnTo>
                    <a:pt x="24207" y="27"/>
                  </a:lnTo>
                  <a:lnTo>
                    <a:pt x="24093" y="40"/>
                  </a:lnTo>
                  <a:cubicBezTo>
                    <a:pt x="23993" y="52"/>
                    <a:pt x="23842" y="78"/>
                    <a:pt x="23666" y="115"/>
                  </a:cubicBezTo>
                  <a:lnTo>
                    <a:pt x="23603" y="128"/>
                  </a:lnTo>
                  <a:cubicBezTo>
                    <a:pt x="23515" y="103"/>
                    <a:pt x="23427" y="90"/>
                    <a:pt x="23352" y="90"/>
                  </a:cubicBezTo>
                  <a:cubicBezTo>
                    <a:pt x="23289" y="78"/>
                    <a:pt x="23100" y="65"/>
                    <a:pt x="22811" y="65"/>
                  </a:cubicBezTo>
                  <a:cubicBezTo>
                    <a:pt x="22559" y="65"/>
                    <a:pt x="22220" y="78"/>
                    <a:pt x="21792" y="115"/>
                  </a:cubicBezTo>
                  <a:cubicBezTo>
                    <a:pt x="21588" y="40"/>
                    <a:pt x="21370" y="0"/>
                    <a:pt x="21149" y="0"/>
                  </a:cubicBezTo>
                  <a:close/>
                </a:path>
              </a:pathLst>
            </a:custGeom>
            <a:solidFill>
              <a:schemeClr val="lt1"/>
            </a:solidFill>
            <a:ln>
              <a:noFill/>
            </a:ln>
            <a:effectLst>
              <a:outerShdw blurRad="28575" dist="9525" dir="5400000" algn="bl" rotWithShape="0">
                <a:schemeClr val="dk2">
                  <a:alpha val="3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30"/>
            <p:cNvSpPr/>
            <p:nvPr/>
          </p:nvSpPr>
          <p:spPr>
            <a:xfrm>
              <a:off x="4497525" y="2001925"/>
              <a:ext cx="721175" cy="168925"/>
            </a:xfrm>
            <a:custGeom>
              <a:avLst/>
              <a:gdLst/>
              <a:ahLst/>
              <a:cxnLst/>
              <a:rect l="l" t="t" r="r" b="b"/>
              <a:pathLst>
                <a:path w="28847" h="6757" extrusionOk="0">
                  <a:moveTo>
                    <a:pt x="18875" y="1"/>
                  </a:moveTo>
                  <a:lnTo>
                    <a:pt x="18724" y="39"/>
                  </a:lnTo>
                  <a:cubicBezTo>
                    <a:pt x="18636" y="64"/>
                    <a:pt x="18510" y="101"/>
                    <a:pt x="18359" y="152"/>
                  </a:cubicBezTo>
                  <a:cubicBezTo>
                    <a:pt x="18208" y="202"/>
                    <a:pt x="18058" y="277"/>
                    <a:pt x="17894" y="353"/>
                  </a:cubicBezTo>
                  <a:cubicBezTo>
                    <a:pt x="17718" y="428"/>
                    <a:pt x="17567" y="541"/>
                    <a:pt x="17404" y="642"/>
                  </a:cubicBezTo>
                  <a:cubicBezTo>
                    <a:pt x="17253" y="730"/>
                    <a:pt x="17127" y="856"/>
                    <a:pt x="17001" y="956"/>
                  </a:cubicBezTo>
                  <a:lnTo>
                    <a:pt x="16976" y="994"/>
                  </a:lnTo>
                  <a:cubicBezTo>
                    <a:pt x="16976" y="944"/>
                    <a:pt x="16938" y="894"/>
                    <a:pt x="16901" y="868"/>
                  </a:cubicBezTo>
                  <a:cubicBezTo>
                    <a:pt x="16828" y="827"/>
                    <a:pt x="16746" y="802"/>
                    <a:pt x="16663" y="802"/>
                  </a:cubicBezTo>
                  <a:cubicBezTo>
                    <a:pt x="16646" y="802"/>
                    <a:pt x="16629" y="803"/>
                    <a:pt x="16611" y="806"/>
                  </a:cubicBezTo>
                  <a:cubicBezTo>
                    <a:pt x="15668" y="868"/>
                    <a:pt x="14750" y="1070"/>
                    <a:pt x="13858" y="1384"/>
                  </a:cubicBezTo>
                  <a:lnTo>
                    <a:pt x="13342" y="1585"/>
                  </a:lnTo>
                  <a:lnTo>
                    <a:pt x="12965" y="1724"/>
                  </a:lnTo>
                  <a:cubicBezTo>
                    <a:pt x="13153" y="1623"/>
                    <a:pt x="13342" y="1522"/>
                    <a:pt x="13518" y="1434"/>
                  </a:cubicBezTo>
                  <a:cubicBezTo>
                    <a:pt x="13719" y="1321"/>
                    <a:pt x="13933" y="1233"/>
                    <a:pt x="14159" y="1145"/>
                  </a:cubicBezTo>
                  <a:cubicBezTo>
                    <a:pt x="14323" y="1082"/>
                    <a:pt x="14486" y="1032"/>
                    <a:pt x="14662" y="994"/>
                  </a:cubicBezTo>
                  <a:cubicBezTo>
                    <a:pt x="14725" y="982"/>
                    <a:pt x="14776" y="969"/>
                    <a:pt x="14813" y="956"/>
                  </a:cubicBezTo>
                  <a:lnTo>
                    <a:pt x="14876" y="944"/>
                  </a:lnTo>
                  <a:lnTo>
                    <a:pt x="14662" y="944"/>
                  </a:lnTo>
                  <a:cubicBezTo>
                    <a:pt x="14461" y="956"/>
                    <a:pt x="14273" y="994"/>
                    <a:pt x="14084" y="1032"/>
                  </a:cubicBezTo>
                  <a:cubicBezTo>
                    <a:pt x="13845" y="1095"/>
                    <a:pt x="13593" y="1183"/>
                    <a:pt x="13355" y="1283"/>
                  </a:cubicBezTo>
                  <a:cubicBezTo>
                    <a:pt x="13103" y="1384"/>
                    <a:pt x="12852" y="1510"/>
                    <a:pt x="12613" y="1635"/>
                  </a:cubicBezTo>
                  <a:cubicBezTo>
                    <a:pt x="12374" y="1761"/>
                    <a:pt x="12160" y="1900"/>
                    <a:pt x="11934" y="2013"/>
                  </a:cubicBezTo>
                  <a:cubicBezTo>
                    <a:pt x="11946" y="2000"/>
                    <a:pt x="11946" y="1975"/>
                    <a:pt x="11946" y="1950"/>
                  </a:cubicBezTo>
                  <a:cubicBezTo>
                    <a:pt x="11946" y="1912"/>
                    <a:pt x="11921" y="1874"/>
                    <a:pt x="11883" y="1849"/>
                  </a:cubicBezTo>
                  <a:cubicBezTo>
                    <a:pt x="11809" y="1791"/>
                    <a:pt x="11713" y="1761"/>
                    <a:pt x="11617" y="1761"/>
                  </a:cubicBezTo>
                  <a:cubicBezTo>
                    <a:pt x="11566" y="1761"/>
                    <a:pt x="11516" y="1769"/>
                    <a:pt x="11468" y="1786"/>
                  </a:cubicBezTo>
                  <a:cubicBezTo>
                    <a:pt x="11219" y="1849"/>
                    <a:pt x="10558" y="1997"/>
                    <a:pt x="10030" y="1997"/>
                  </a:cubicBezTo>
                  <a:cubicBezTo>
                    <a:pt x="9919" y="1997"/>
                    <a:pt x="9814" y="1990"/>
                    <a:pt x="9720" y="1975"/>
                  </a:cubicBezTo>
                  <a:cubicBezTo>
                    <a:pt x="9411" y="1928"/>
                    <a:pt x="9147" y="1900"/>
                    <a:pt x="8882" y="1900"/>
                  </a:cubicBezTo>
                  <a:cubicBezTo>
                    <a:pt x="8374" y="1900"/>
                    <a:pt x="7865" y="2004"/>
                    <a:pt x="7029" y="2277"/>
                  </a:cubicBezTo>
                  <a:cubicBezTo>
                    <a:pt x="6791" y="2352"/>
                    <a:pt x="6501" y="2453"/>
                    <a:pt x="6200" y="2579"/>
                  </a:cubicBezTo>
                  <a:cubicBezTo>
                    <a:pt x="6300" y="2491"/>
                    <a:pt x="6388" y="2415"/>
                    <a:pt x="6464" y="2340"/>
                  </a:cubicBezTo>
                  <a:cubicBezTo>
                    <a:pt x="6552" y="2252"/>
                    <a:pt x="6614" y="2164"/>
                    <a:pt x="6665" y="2113"/>
                  </a:cubicBezTo>
                  <a:lnTo>
                    <a:pt x="6728" y="2013"/>
                  </a:lnTo>
                  <a:lnTo>
                    <a:pt x="6728" y="2013"/>
                  </a:lnTo>
                  <a:lnTo>
                    <a:pt x="6602" y="2088"/>
                  </a:lnTo>
                  <a:cubicBezTo>
                    <a:pt x="6539" y="2138"/>
                    <a:pt x="6438" y="2201"/>
                    <a:pt x="6313" y="2277"/>
                  </a:cubicBezTo>
                  <a:cubicBezTo>
                    <a:pt x="6187" y="2352"/>
                    <a:pt x="6049" y="2440"/>
                    <a:pt x="5885" y="2528"/>
                  </a:cubicBezTo>
                  <a:cubicBezTo>
                    <a:pt x="5722" y="2616"/>
                    <a:pt x="5558" y="2717"/>
                    <a:pt x="5382" y="2805"/>
                  </a:cubicBezTo>
                  <a:cubicBezTo>
                    <a:pt x="5206" y="2893"/>
                    <a:pt x="5030" y="2981"/>
                    <a:pt x="4854" y="3056"/>
                  </a:cubicBezTo>
                  <a:cubicBezTo>
                    <a:pt x="4678" y="3132"/>
                    <a:pt x="4527" y="3220"/>
                    <a:pt x="4376" y="3270"/>
                  </a:cubicBezTo>
                  <a:cubicBezTo>
                    <a:pt x="3961" y="3195"/>
                    <a:pt x="3534" y="3119"/>
                    <a:pt x="3119" y="3031"/>
                  </a:cubicBezTo>
                  <a:cubicBezTo>
                    <a:pt x="2138" y="2843"/>
                    <a:pt x="1170" y="2629"/>
                    <a:pt x="201" y="2403"/>
                  </a:cubicBezTo>
                  <a:cubicBezTo>
                    <a:pt x="188" y="2399"/>
                    <a:pt x="174" y="2398"/>
                    <a:pt x="161" y="2398"/>
                  </a:cubicBezTo>
                  <a:cubicBezTo>
                    <a:pt x="124" y="2398"/>
                    <a:pt x="87" y="2409"/>
                    <a:pt x="50" y="2428"/>
                  </a:cubicBezTo>
                  <a:cubicBezTo>
                    <a:pt x="0" y="2465"/>
                    <a:pt x="13" y="2516"/>
                    <a:pt x="63" y="2541"/>
                  </a:cubicBezTo>
                  <a:cubicBezTo>
                    <a:pt x="968" y="2931"/>
                    <a:pt x="1899" y="3232"/>
                    <a:pt x="2855" y="3434"/>
                  </a:cubicBezTo>
                  <a:cubicBezTo>
                    <a:pt x="3458" y="3572"/>
                    <a:pt x="4074" y="3685"/>
                    <a:pt x="4703" y="3786"/>
                  </a:cubicBezTo>
                  <a:lnTo>
                    <a:pt x="4816" y="3849"/>
                  </a:lnTo>
                  <a:cubicBezTo>
                    <a:pt x="5030" y="3937"/>
                    <a:pt x="5231" y="4050"/>
                    <a:pt x="5420" y="4188"/>
                  </a:cubicBezTo>
                  <a:cubicBezTo>
                    <a:pt x="5583" y="4289"/>
                    <a:pt x="5734" y="4389"/>
                    <a:pt x="5873" y="4515"/>
                  </a:cubicBezTo>
                  <a:cubicBezTo>
                    <a:pt x="5948" y="4565"/>
                    <a:pt x="5998" y="4616"/>
                    <a:pt x="6049" y="4666"/>
                  </a:cubicBezTo>
                  <a:cubicBezTo>
                    <a:pt x="6099" y="4691"/>
                    <a:pt x="6137" y="4741"/>
                    <a:pt x="6174" y="4779"/>
                  </a:cubicBezTo>
                  <a:lnTo>
                    <a:pt x="6288" y="4880"/>
                  </a:lnTo>
                  <a:lnTo>
                    <a:pt x="6237" y="4754"/>
                  </a:lnTo>
                  <a:cubicBezTo>
                    <a:pt x="6212" y="4716"/>
                    <a:pt x="6187" y="4666"/>
                    <a:pt x="6162" y="4628"/>
                  </a:cubicBezTo>
                  <a:cubicBezTo>
                    <a:pt x="6124" y="4565"/>
                    <a:pt x="6086" y="4503"/>
                    <a:pt x="6049" y="4452"/>
                  </a:cubicBezTo>
                  <a:cubicBezTo>
                    <a:pt x="5998" y="4389"/>
                    <a:pt x="5948" y="4326"/>
                    <a:pt x="5873" y="4264"/>
                  </a:cubicBezTo>
                  <a:lnTo>
                    <a:pt x="5873" y="4264"/>
                  </a:lnTo>
                  <a:cubicBezTo>
                    <a:pt x="5998" y="4352"/>
                    <a:pt x="6137" y="4452"/>
                    <a:pt x="6275" y="4565"/>
                  </a:cubicBezTo>
                  <a:cubicBezTo>
                    <a:pt x="6413" y="4679"/>
                    <a:pt x="6614" y="4817"/>
                    <a:pt x="6778" y="4943"/>
                  </a:cubicBezTo>
                  <a:cubicBezTo>
                    <a:pt x="6954" y="5068"/>
                    <a:pt x="7143" y="5182"/>
                    <a:pt x="7306" y="5295"/>
                  </a:cubicBezTo>
                  <a:cubicBezTo>
                    <a:pt x="7470" y="5421"/>
                    <a:pt x="7633" y="5521"/>
                    <a:pt x="7771" y="5609"/>
                  </a:cubicBezTo>
                  <a:lnTo>
                    <a:pt x="8123" y="5823"/>
                  </a:lnTo>
                  <a:lnTo>
                    <a:pt x="8262" y="5911"/>
                  </a:lnTo>
                  <a:lnTo>
                    <a:pt x="8174" y="5798"/>
                  </a:lnTo>
                  <a:lnTo>
                    <a:pt x="7935" y="5534"/>
                  </a:lnTo>
                  <a:lnTo>
                    <a:pt x="7947" y="5546"/>
                  </a:lnTo>
                  <a:cubicBezTo>
                    <a:pt x="8224" y="5710"/>
                    <a:pt x="8501" y="5873"/>
                    <a:pt x="8777" y="6024"/>
                  </a:cubicBezTo>
                  <a:cubicBezTo>
                    <a:pt x="9041" y="6150"/>
                    <a:pt x="9305" y="6263"/>
                    <a:pt x="9582" y="6364"/>
                  </a:cubicBezTo>
                  <a:cubicBezTo>
                    <a:pt x="9796" y="6439"/>
                    <a:pt x="10010" y="6489"/>
                    <a:pt x="10223" y="6540"/>
                  </a:cubicBezTo>
                  <a:cubicBezTo>
                    <a:pt x="10311" y="6552"/>
                    <a:pt x="10374" y="6552"/>
                    <a:pt x="10425" y="6565"/>
                  </a:cubicBezTo>
                  <a:lnTo>
                    <a:pt x="10488" y="6577"/>
                  </a:lnTo>
                  <a:lnTo>
                    <a:pt x="10425" y="6552"/>
                  </a:lnTo>
                  <a:cubicBezTo>
                    <a:pt x="10387" y="6540"/>
                    <a:pt x="10324" y="6527"/>
                    <a:pt x="10261" y="6489"/>
                  </a:cubicBezTo>
                  <a:cubicBezTo>
                    <a:pt x="10060" y="6426"/>
                    <a:pt x="9884" y="6351"/>
                    <a:pt x="9695" y="6263"/>
                  </a:cubicBezTo>
                  <a:cubicBezTo>
                    <a:pt x="9456" y="6150"/>
                    <a:pt x="9230" y="6024"/>
                    <a:pt x="9004" y="5886"/>
                  </a:cubicBezTo>
                  <a:lnTo>
                    <a:pt x="9004" y="5886"/>
                  </a:lnTo>
                  <a:cubicBezTo>
                    <a:pt x="9632" y="6125"/>
                    <a:pt x="10274" y="6288"/>
                    <a:pt x="10940" y="6401"/>
                  </a:cubicBezTo>
                  <a:cubicBezTo>
                    <a:pt x="12600" y="6684"/>
                    <a:pt x="13917" y="6757"/>
                    <a:pt x="14831" y="6757"/>
                  </a:cubicBezTo>
                  <a:cubicBezTo>
                    <a:pt x="15744" y="6757"/>
                    <a:pt x="16253" y="6684"/>
                    <a:pt x="16297" y="6678"/>
                  </a:cubicBezTo>
                  <a:cubicBezTo>
                    <a:pt x="16410" y="6678"/>
                    <a:pt x="16523" y="6615"/>
                    <a:pt x="16574" y="6502"/>
                  </a:cubicBezTo>
                  <a:cubicBezTo>
                    <a:pt x="16574" y="6489"/>
                    <a:pt x="16574" y="6477"/>
                    <a:pt x="16574" y="6452"/>
                  </a:cubicBezTo>
                  <a:cubicBezTo>
                    <a:pt x="16574" y="6426"/>
                    <a:pt x="16561" y="6414"/>
                    <a:pt x="16549" y="6389"/>
                  </a:cubicBezTo>
                  <a:lnTo>
                    <a:pt x="16549" y="6389"/>
                  </a:lnTo>
                  <a:lnTo>
                    <a:pt x="16800" y="6452"/>
                  </a:lnTo>
                  <a:cubicBezTo>
                    <a:pt x="17089" y="6502"/>
                    <a:pt x="17379" y="6552"/>
                    <a:pt x="17655" y="6590"/>
                  </a:cubicBezTo>
                  <a:cubicBezTo>
                    <a:pt x="17932" y="6640"/>
                    <a:pt x="18196" y="6653"/>
                    <a:pt x="18422" y="6678"/>
                  </a:cubicBezTo>
                  <a:cubicBezTo>
                    <a:pt x="18649" y="6691"/>
                    <a:pt x="18850" y="6691"/>
                    <a:pt x="18976" y="6691"/>
                  </a:cubicBezTo>
                  <a:lnTo>
                    <a:pt x="19189" y="6691"/>
                  </a:lnTo>
                  <a:lnTo>
                    <a:pt x="18988" y="6653"/>
                  </a:lnTo>
                  <a:cubicBezTo>
                    <a:pt x="18862" y="6628"/>
                    <a:pt x="18686" y="6603"/>
                    <a:pt x="18473" y="6552"/>
                  </a:cubicBezTo>
                  <a:lnTo>
                    <a:pt x="18422" y="6540"/>
                  </a:lnTo>
                  <a:cubicBezTo>
                    <a:pt x="19139" y="6477"/>
                    <a:pt x="19969" y="6188"/>
                    <a:pt x="20723" y="5936"/>
                  </a:cubicBezTo>
                  <a:cubicBezTo>
                    <a:pt x="21264" y="5760"/>
                    <a:pt x="21817" y="5571"/>
                    <a:pt x="22107" y="5546"/>
                  </a:cubicBezTo>
                  <a:cubicBezTo>
                    <a:pt x="22937" y="5483"/>
                    <a:pt x="24093" y="5471"/>
                    <a:pt x="24106" y="5471"/>
                  </a:cubicBezTo>
                  <a:cubicBezTo>
                    <a:pt x="24117" y="5472"/>
                    <a:pt x="24127" y="5472"/>
                    <a:pt x="24138" y="5472"/>
                  </a:cubicBezTo>
                  <a:cubicBezTo>
                    <a:pt x="24253" y="5472"/>
                    <a:pt x="24365" y="5412"/>
                    <a:pt x="24446" y="5320"/>
                  </a:cubicBezTo>
                  <a:cubicBezTo>
                    <a:pt x="24458" y="5295"/>
                    <a:pt x="24471" y="5270"/>
                    <a:pt x="24471" y="5244"/>
                  </a:cubicBezTo>
                  <a:cubicBezTo>
                    <a:pt x="24458" y="5169"/>
                    <a:pt x="24408" y="5106"/>
                    <a:pt x="24332" y="5081"/>
                  </a:cubicBezTo>
                  <a:cubicBezTo>
                    <a:pt x="23980" y="4918"/>
                    <a:pt x="23616" y="4779"/>
                    <a:pt x="23238" y="4653"/>
                  </a:cubicBezTo>
                  <a:lnTo>
                    <a:pt x="23238" y="4653"/>
                  </a:lnTo>
                  <a:cubicBezTo>
                    <a:pt x="23314" y="4666"/>
                    <a:pt x="23389" y="4691"/>
                    <a:pt x="23465" y="4704"/>
                  </a:cubicBezTo>
                  <a:lnTo>
                    <a:pt x="23540" y="4729"/>
                  </a:lnTo>
                  <a:cubicBezTo>
                    <a:pt x="23691" y="4767"/>
                    <a:pt x="23867" y="4817"/>
                    <a:pt x="24031" y="4880"/>
                  </a:cubicBezTo>
                  <a:cubicBezTo>
                    <a:pt x="24194" y="4930"/>
                    <a:pt x="24370" y="4968"/>
                    <a:pt x="24534" y="5018"/>
                  </a:cubicBezTo>
                  <a:cubicBezTo>
                    <a:pt x="24684" y="5068"/>
                    <a:pt x="24848" y="5106"/>
                    <a:pt x="24974" y="5144"/>
                  </a:cubicBezTo>
                  <a:cubicBezTo>
                    <a:pt x="25099" y="5182"/>
                    <a:pt x="25213" y="5207"/>
                    <a:pt x="25288" y="5232"/>
                  </a:cubicBezTo>
                  <a:lnTo>
                    <a:pt x="25414" y="5257"/>
                  </a:lnTo>
                  <a:lnTo>
                    <a:pt x="25326" y="5194"/>
                  </a:lnTo>
                  <a:cubicBezTo>
                    <a:pt x="25263" y="5156"/>
                    <a:pt x="25187" y="5106"/>
                    <a:pt x="25074" y="5043"/>
                  </a:cubicBezTo>
                  <a:lnTo>
                    <a:pt x="25024" y="5018"/>
                  </a:lnTo>
                  <a:lnTo>
                    <a:pt x="25049" y="5006"/>
                  </a:lnTo>
                  <a:cubicBezTo>
                    <a:pt x="25640" y="4716"/>
                    <a:pt x="26281" y="4528"/>
                    <a:pt x="26948" y="4465"/>
                  </a:cubicBezTo>
                  <a:cubicBezTo>
                    <a:pt x="28256" y="4352"/>
                    <a:pt x="28809" y="4037"/>
                    <a:pt x="28847" y="3396"/>
                  </a:cubicBezTo>
                  <a:cubicBezTo>
                    <a:pt x="28847" y="3383"/>
                    <a:pt x="28847" y="3358"/>
                    <a:pt x="28847" y="3346"/>
                  </a:cubicBezTo>
                  <a:cubicBezTo>
                    <a:pt x="28834" y="2968"/>
                    <a:pt x="28419" y="2742"/>
                    <a:pt x="27929" y="2503"/>
                  </a:cubicBezTo>
                  <a:cubicBezTo>
                    <a:pt x="27577" y="2327"/>
                    <a:pt x="27237" y="2126"/>
                    <a:pt x="26923" y="1887"/>
                  </a:cubicBezTo>
                  <a:cubicBezTo>
                    <a:pt x="26470" y="1535"/>
                    <a:pt x="25640" y="1409"/>
                    <a:pt x="24823" y="1384"/>
                  </a:cubicBezTo>
                  <a:lnTo>
                    <a:pt x="24999" y="1371"/>
                  </a:lnTo>
                  <a:cubicBezTo>
                    <a:pt x="25112" y="1371"/>
                    <a:pt x="25225" y="1321"/>
                    <a:pt x="25301" y="1233"/>
                  </a:cubicBezTo>
                  <a:cubicBezTo>
                    <a:pt x="25326" y="1208"/>
                    <a:pt x="25338" y="1170"/>
                    <a:pt x="25338" y="1133"/>
                  </a:cubicBezTo>
                  <a:cubicBezTo>
                    <a:pt x="25338" y="1082"/>
                    <a:pt x="25301" y="1044"/>
                    <a:pt x="25263" y="1019"/>
                  </a:cubicBezTo>
                  <a:cubicBezTo>
                    <a:pt x="25238" y="994"/>
                    <a:pt x="24596" y="529"/>
                    <a:pt x="23377" y="328"/>
                  </a:cubicBezTo>
                  <a:cubicBezTo>
                    <a:pt x="23013" y="255"/>
                    <a:pt x="22649" y="219"/>
                    <a:pt x="22285" y="219"/>
                  </a:cubicBezTo>
                  <a:cubicBezTo>
                    <a:pt x="22083" y="219"/>
                    <a:pt x="21881" y="230"/>
                    <a:pt x="21679" y="252"/>
                  </a:cubicBezTo>
                  <a:cubicBezTo>
                    <a:pt x="21729" y="227"/>
                    <a:pt x="21780" y="202"/>
                    <a:pt x="21817" y="177"/>
                  </a:cubicBezTo>
                  <a:cubicBezTo>
                    <a:pt x="21918" y="127"/>
                    <a:pt x="22006" y="89"/>
                    <a:pt x="22069" y="64"/>
                  </a:cubicBezTo>
                  <a:lnTo>
                    <a:pt x="22170" y="26"/>
                  </a:lnTo>
                  <a:lnTo>
                    <a:pt x="22044" y="26"/>
                  </a:lnTo>
                  <a:cubicBezTo>
                    <a:pt x="21968" y="39"/>
                    <a:pt x="21868" y="51"/>
                    <a:pt x="21729" y="76"/>
                  </a:cubicBezTo>
                  <a:cubicBezTo>
                    <a:pt x="21604" y="101"/>
                    <a:pt x="21465" y="152"/>
                    <a:pt x="21314" y="202"/>
                  </a:cubicBezTo>
                  <a:lnTo>
                    <a:pt x="21189" y="252"/>
                  </a:lnTo>
                  <a:cubicBezTo>
                    <a:pt x="21138" y="152"/>
                    <a:pt x="21025" y="89"/>
                    <a:pt x="20912" y="89"/>
                  </a:cubicBezTo>
                  <a:cubicBezTo>
                    <a:pt x="20899" y="89"/>
                    <a:pt x="20786" y="81"/>
                    <a:pt x="20581" y="81"/>
                  </a:cubicBezTo>
                  <a:cubicBezTo>
                    <a:pt x="20192" y="81"/>
                    <a:pt x="19474" y="108"/>
                    <a:pt x="18485" y="265"/>
                  </a:cubicBezTo>
                  <a:lnTo>
                    <a:pt x="18447" y="265"/>
                  </a:lnTo>
                  <a:lnTo>
                    <a:pt x="18473" y="240"/>
                  </a:lnTo>
                  <a:cubicBezTo>
                    <a:pt x="18586" y="177"/>
                    <a:pt x="18686" y="114"/>
                    <a:pt x="18762" y="76"/>
                  </a:cubicBezTo>
                  <a:lnTo>
                    <a:pt x="188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4511975" y="2067325"/>
              <a:ext cx="607700" cy="37425"/>
            </a:xfrm>
            <a:custGeom>
              <a:avLst/>
              <a:gdLst/>
              <a:ahLst/>
              <a:cxnLst/>
              <a:rect l="l" t="t" r="r" b="b"/>
              <a:pathLst>
                <a:path w="24308" h="1497" extrusionOk="0">
                  <a:moveTo>
                    <a:pt x="1" y="0"/>
                  </a:moveTo>
                  <a:lnTo>
                    <a:pt x="1" y="0"/>
                  </a:lnTo>
                  <a:cubicBezTo>
                    <a:pt x="1874" y="579"/>
                    <a:pt x="3811" y="994"/>
                    <a:pt x="5760" y="1233"/>
                  </a:cubicBezTo>
                  <a:cubicBezTo>
                    <a:pt x="6766" y="1358"/>
                    <a:pt x="7810" y="1434"/>
                    <a:pt x="8841" y="1472"/>
                  </a:cubicBezTo>
                  <a:cubicBezTo>
                    <a:pt x="9356" y="1497"/>
                    <a:pt x="9884" y="1497"/>
                    <a:pt x="10400" y="1497"/>
                  </a:cubicBezTo>
                  <a:cubicBezTo>
                    <a:pt x="10928" y="1484"/>
                    <a:pt x="11444" y="1472"/>
                    <a:pt x="11972" y="1446"/>
                  </a:cubicBezTo>
                  <a:cubicBezTo>
                    <a:pt x="14047" y="1333"/>
                    <a:pt x="16121" y="1094"/>
                    <a:pt x="18171" y="717"/>
                  </a:cubicBezTo>
                  <a:cubicBezTo>
                    <a:pt x="19177" y="541"/>
                    <a:pt x="20183" y="340"/>
                    <a:pt x="21214" y="202"/>
                  </a:cubicBezTo>
                  <a:cubicBezTo>
                    <a:pt x="21784" y="124"/>
                    <a:pt x="22361" y="82"/>
                    <a:pt x="22939" y="82"/>
                  </a:cubicBezTo>
                  <a:cubicBezTo>
                    <a:pt x="23396" y="82"/>
                    <a:pt x="23853" y="108"/>
                    <a:pt x="24308" y="164"/>
                  </a:cubicBezTo>
                  <a:cubicBezTo>
                    <a:pt x="23780" y="93"/>
                    <a:pt x="23249" y="58"/>
                    <a:pt x="22718" y="58"/>
                  </a:cubicBezTo>
                  <a:cubicBezTo>
                    <a:pt x="22211" y="58"/>
                    <a:pt x="21705" y="90"/>
                    <a:pt x="21202" y="151"/>
                  </a:cubicBezTo>
                  <a:cubicBezTo>
                    <a:pt x="20171" y="277"/>
                    <a:pt x="19165" y="466"/>
                    <a:pt x="18133" y="629"/>
                  </a:cubicBezTo>
                  <a:cubicBezTo>
                    <a:pt x="16096" y="994"/>
                    <a:pt x="14034" y="1233"/>
                    <a:pt x="11972" y="1333"/>
                  </a:cubicBezTo>
                  <a:cubicBezTo>
                    <a:pt x="11456" y="1371"/>
                    <a:pt x="10941" y="1384"/>
                    <a:pt x="10413" y="1396"/>
                  </a:cubicBezTo>
                  <a:cubicBezTo>
                    <a:pt x="10274" y="1399"/>
                    <a:pt x="10136" y="1401"/>
                    <a:pt x="9998" y="1401"/>
                  </a:cubicBezTo>
                  <a:cubicBezTo>
                    <a:pt x="9621" y="1401"/>
                    <a:pt x="9243" y="1389"/>
                    <a:pt x="8866" y="1371"/>
                  </a:cubicBezTo>
                  <a:cubicBezTo>
                    <a:pt x="7835" y="1333"/>
                    <a:pt x="6816" y="1258"/>
                    <a:pt x="5810" y="1145"/>
                  </a:cubicBezTo>
                  <a:cubicBezTo>
                    <a:pt x="4804" y="1031"/>
                    <a:pt x="3811" y="868"/>
                    <a:pt x="2830" y="679"/>
                  </a:cubicBezTo>
                  <a:cubicBezTo>
                    <a:pt x="1862" y="491"/>
                    <a:pt x="919" y="26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4620425" y="2008975"/>
              <a:ext cx="589475" cy="156250"/>
            </a:xfrm>
            <a:custGeom>
              <a:avLst/>
              <a:gdLst/>
              <a:ahLst/>
              <a:cxnLst/>
              <a:rect l="l" t="t" r="r" b="b"/>
              <a:pathLst>
                <a:path w="23579" h="6250" extrusionOk="0">
                  <a:moveTo>
                    <a:pt x="18876" y="1643"/>
                  </a:moveTo>
                  <a:lnTo>
                    <a:pt x="18775" y="1668"/>
                  </a:lnTo>
                  <a:lnTo>
                    <a:pt x="18498" y="1743"/>
                  </a:lnTo>
                  <a:cubicBezTo>
                    <a:pt x="18385" y="1756"/>
                    <a:pt x="18259" y="1794"/>
                    <a:pt x="18109" y="1831"/>
                  </a:cubicBezTo>
                  <a:cubicBezTo>
                    <a:pt x="17970" y="1856"/>
                    <a:pt x="17819" y="1894"/>
                    <a:pt x="17668" y="1932"/>
                  </a:cubicBezTo>
                  <a:cubicBezTo>
                    <a:pt x="17518" y="1970"/>
                    <a:pt x="17367" y="1995"/>
                    <a:pt x="17228" y="2033"/>
                  </a:cubicBezTo>
                  <a:cubicBezTo>
                    <a:pt x="17103" y="2070"/>
                    <a:pt x="16964" y="2095"/>
                    <a:pt x="16851" y="2133"/>
                  </a:cubicBezTo>
                  <a:lnTo>
                    <a:pt x="16574" y="2196"/>
                  </a:lnTo>
                  <a:lnTo>
                    <a:pt x="16474" y="2221"/>
                  </a:lnTo>
                  <a:lnTo>
                    <a:pt x="16474" y="2221"/>
                  </a:lnTo>
                  <a:lnTo>
                    <a:pt x="16562" y="2171"/>
                  </a:lnTo>
                  <a:cubicBezTo>
                    <a:pt x="16625" y="2146"/>
                    <a:pt x="16700" y="2108"/>
                    <a:pt x="16813" y="2070"/>
                  </a:cubicBezTo>
                  <a:cubicBezTo>
                    <a:pt x="16914" y="2033"/>
                    <a:pt x="17040" y="1995"/>
                    <a:pt x="17178" y="1945"/>
                  </a:cubicBezTo>
                  <a:cubicBezTo>
                    <a:pt x="17316" y="1907"/>
                    <a:pt x="17467" y="1869"/>
                    <a:pt x="17618" y="1831"/>
                  </a:cubicBezTo>
                  <a:cubicBezTo>
                    <a:pt x="17769" y="1794"/>
                    <a:pt x="17933" y="1768"/>
                    <a:pt x="18071" y="1731"/>
                  </a:cubicBezTo>
                  <a:cubicBezTo>
                    <a:pt x="18222" y="1706"/>
                    <a:pt x="18360" y="1693"/>
                    <a:pt x="18486" y="1680"/>
                  </a:cubicBezTo>
                  <a:cubicBezTo>
                    <a:pt x="18599" y="1668"/>
                    <a:pt x="18700" y="1655"/>
                    <a:pt x="18775" y="1655"/>
                  </a:cubicBezTo>
                  <a:lnTo>
                    <a:pt x="18876" y="1643"/>
                  </a:lnTo>
                  <a:close/>
                  <a:moveTo>
                    <a:pt x="17341" y="443"/>
                  </a:moveTo>
                  <a:cubicBezTo>
                    <a:pt x="17396" y="443"/>
                    <a:pt x="17451" y="445"/>
                    <a:pt x="17505" y="448"/>
                  </a:cubicBezTo>
                  <a:cubicBezTo>
                    <a:pt x="17580" y="448"/>
                    <a:pt x="17631" y="461"/>
                    <a:pt x="17656" y="461"/>
                  </a:cubicBezTo>
                  <a:cubicBezTo>
                    <a:pt x="17618" y="461"/>
                    <a:pt x="17568" y="461"/>
                    <a:pt x="17492" y="473"/>
                  </a:cubicBezTo>
                  <a:cubicBezTo>
                    <a:pt x="17304" y="486"/>
                    <a:pt x="17115" y="524"/>
                    <a:pt x="16927" y="574"/>
                  </a:cubicBezTo>
                  <a:cubicBezTo>
                    <a:pt x="16688" y="624"/>
                    <a:pt x="16449" y="712"/>
                    <a:pt x="16235" y="825"/>
                  </a:cubicBezTo>
                  <a:cubicBezTo>
                    <a:pt x="16021" y="926"/>
                    <a:pt x="15820" y="1077"/>
                    <a:pt x="15657" y="1253"/>
                  </a:cubicBezTo>
                  <a:cubicBezTo>
                    <a:pt x="15493" y="1416"/>
                    <a:pt x="15342" y="1592"/>
                    <a:pt x="15204" y="1768"/>
                  </a:cubicBezTo>
                  <a:cubicBezTo>
                    <a:pt x="15078" y="1932"/>
                    <a:pt x="14927" y="2095"/>
                    <a:pt x="14764" y="2234"/>
                  </a:cubicBezTo>
                  <a:cubicBezTo>
                    <a:pt x="14625" y="2347"/>
                    <a:pt x="14487" y="2435"/>
                    <a:pt x="14336" y="2523"/>
                  </a:cubicBezTo>
                  <a:lnTo>
                    <a:pt x="14324" y="2523"/>
                  </a:lnTo>
                  <a:cubicBezTo>
                    <a:pt x="14261" y="2548"/>
                    <a:pt x="14198" y="2573"/>
                    <a:pt x="14122" y="2586"/>
                  </a:cubicBezTo>
                  <a:cubicBezTo>
                    <a:pt x="14185" y="2561"/>
                    <a:pt x="14236" y="2523"/>
                    <a:pt x="14286" y="2485"/>
                  </a:cubicBezTo>
                  <a:cubicBezTo>
                    <a:pt x="14399" y="2410"/>
                    <a:pt x="14512" y="2297"/>
                    <a:pt x="14600" y="2183"/>
                  </a:cubicBezTo>
                  <a:cubicBezTo>
                    <a:pt x="14739" y="2045"/>
                    <a:pt x="14852" y="1882"/>
                    <a:pt x="14940" y="1718"/>
                  </a:cubicBezTo>
                  <a:cubicBezTo>
                    <a:pt x="15065" y="1517"/>
                    <a:pt x="15216" y="1341"/>
                    <a:pt x="15367" y="1165"/>
                  </a:cubicBezTo>
                  <a:cubicBezTo>
                    <a:pt x="15568" y="964"/>
                    <a:pt x="15807" y="800"/>
                    <a:pt x="16071" y="687"/>
                  </a:cubicBezTo>
                  <a:cubicBezTo>
                    <a:pt x="16336" y="586"/>
                    <a:pt x="16612" y="511"/>
                    <a:pt x="16889" y="473"/>
                  </a:cubicBezTo>
                  <a:cubicBezTo>
                    <a:pt x="17036" y="455"/>
                    <a:pt x="17190" y="443"/>
                    <a:pt x="17341" y="443"/>
                  </a:cubicBezTo>
                  <a:close/>
                  <a:moveTo>
                    <a:pt x="3283" y="2322"/>
                  </a:moveTo>
                  <a:lnTo>
                    <a:pt x="3195" y="2359"/>
                  </a:lnTo>
                  <a:lnTo>
                    <a:pt x="2956" y="2435"/>
                  </a:lnTo>
                  <a:cubicBezTo>
                    <a:pt x="2855" y="2460"/>
                    <a:pt x="2742" y="2510"/>
                    <a:pt x="2616" y="2548"/>
                  </a:cubicBezTo>
                  <a:cubicBezTo>
                    <a:pt x="2478" y="2586"/>
                    <a:pt x="2352" y="2624"/>
                    <a:pt x="2227" y="2674"/>
                  </a:cubicBezTo>
                  <a:cubicBezTo>
                    <a:pt x="2088" y="2724"/>
                    <a:pt x="1950" y="2762"/>
                    <a:pt x="1837" y="2800"/>
                  </a:cubicBezTo>
                  <a:lnTo>
                    <a:pt x="1497" y="2913"/>
                  </a:lnTo>
                  <a:lnTo>
                    <a:pt x="1246" y="3001"/>
                  </a:lnTo>
                  <a:lnTo>
                    <a:pt x="1158" y="3026"/>
                  </a:lnTo>
                  <a:lnTo>
                    <a:pt x="1233" y="2976"/>
                  </a:lnTo>
                  <a:cubicBezTo>
                    <a:pt x="1284" y="2950"/>
                    <a:pt x="1359" y="2913"/>
                    <a:pt x="1447" y="2862"/>
                  </a:cubicBezTo>
                  <a:cubicBezTo>
                    <a:pt x="1535" y="2825"/>
                    <a:pt x="1636" y="2774"/>
                    <a:pt x="1761" y="2724"/>
                  </a:cubicBezTo>
                  <a:cubicBezTo>
                    <a:pt x="1875" y="2674"/>
                    <a:pt x="2013" y="2624"/>
                    <a:pt x="2139" y="2586"/>
                  </a:cubicBezTo>
                  <a:cubicBezTo>
                    <a:pt x="2277" y="2536"/>
                    <a:pt x="2415" y="2498"/>
                    <a:pt x="2554" y="2460"/>
                  </a:cubicBezTo>
                  <a:cubicBezTo>
                    <a:pt x="2679" y="2422"/>
                    <a:pt x="2805" y="2397"/>
                    <a:pt x="2918" y="2385"/>
                  </a:cubicBezTo>
                  <a:cubicBezTo>
                    <a:pt x="3019" y="2359"/>
                    <a:pt x="3119" y="2347"/>
                    <a:pt x="3182" y="2334"/>
                  </a:cubicBezTo>
                  <a:lnTo>
                    <a:pt x="3283" y="2322"/>
                  </a:lnTo>
                  <a:close/>
                  <a:moveTo>
                    <a:pt x="9822" y="1454"/>
                  </a:moveTo>
                  <a:cubicBezTo>
                    <a:pt x="9822" y="1454"/>
                    <a:pt x="9759" y="1492"/>
                    <a:pt x="9646" y="1567"/>
                  </a:cubicBezTo>
                  <a:cubicBezTo>
                    <a:pt x="9470" y="1655"/>
                    <a:pt x="9294" y="1743"/>
                    <a:pt x="9118" y="1831"/>
                  </a:cubicBezTo>
                  <a:cubicBezTo>
                    <a:pt x="8891" y="1919"/>
                    <a:pt x="8615" y="2033"/>
                    <a:pt x="8313" y="2133"/>
                  </a:cubicBezTo>
                  <a:cubicBezTo>
                    <a:pt x="7998" y="2234"/>
                    <a:pt x="7659" y="2322"/>
                    <a:pt x="7319" y="2410"/>
                  </a:cubicBezTo>
                  <a:cubicBezTo>
                    <a:pt x="6980" y="2498"/>
                    <a:pt x="6640" y="2573"/>
                    <a:pt x="6313" y="2649"/>
                  </a:cubicBezTo>
                  <a:cubicBezTo>
                    <a:pt x="5999" y="2737"/>
                    <a:pt x="5685" y="2787"/>
                    <a:pt x="5446" y="2850"/>
                  </a:cubicBezTo>
                  <a:cubicBezTo>
                    <a:pt x="5194" y="2913"/>
                    <a:pt x="4968" y="2963"/>
                    <a:pt x="4830" y="3013"/>
                  </a:cubicBezTo>
                  <a:lnTo>
                    <a:pt x="4591" y="3076"/>
                  </a:lnTo>
                  <a:lnTo>
                    <a:pt x="4817" y="2988"/>
                  </a:lnTo>
                  <a:cubicBezTo>
                    <a:pt x="4955" y="2938"/>
                    <a:pt x="5157" y="2875"/>
                    <a:pt x="5408" y="2800"/>
                  </a:cubicBezTo>
                  <a:cubicBezTo>
                    <a:pt x="5660" y="2724"/>
                    <a:pt x="5961" y="2649"/>
                    <a:pt x="6276" y="2561"/>
                  </a:cubicBezTo>
                  <a:cubicBezTo>
                    <a:pt x="6590" y="2485"/>
                    <a:pt x="6930" y="2410"/>
                    <a:pt x="7269" y="2322"/>
                  </a:cubicBezTo>
                  <a:cubicBezTo>
                    <a:pt x="7609" y="2221"/>
                    <a:pt x="7936" y="2146"/>
                    <a:pt x="8250" y="2045"/>
                  </a:cubicBezTo>
                  <a:cubicBezTo>
                    <a:pt x="8552" y="1957"/>
                    <a:pt x="8841" y="1869"/>
                    <a:pt x="9067" y="1781"/>
                  </a:cubicBezTo>
                  <a:cubicBezTo>
                    <a:pt x="9306" y="1693"/>
                    <a:pt x="9495" y="1605"/>
                    <a:pt x="9621" y="1555"/>
                  </a:cubicBezTo>
                  <a:cubicBezTo>
                    <a:pt x="9746" y="1492"/>
                    <a:pt x="9822" y="1454"/>
                    <a:pt x="9822" y="1454"/>
                  </a:cubicBezTo>
                  <a:close/>
                  <a:moveTo>
                    <a:pt x="13242" y="1228"/>
                  </a:moveTo>
                  <a:lnTo>
                    <a:pt x="13129" y="1341"/>
                  </a:lnTo>
                  <a:cubicBezTo>
                    <a:pt x="13054" y="1404"/>
                    <a:pt x="12940" y="1492"/>
                    <a:pt x="12789" y="1605"/>
                  </a:cubicBezTo>
                  <a:cubicBezTo>
                    <a:pt x="12639" y="1731"/>
                    <a:pt x="12463" y="1844"/>
                    <a:pt x="12249" y="1970"/>
                  </a:cubicBezTo>
                  <a:cubicBezTo>
                    <a:pt x="12048" y="2095"/>
                    <a:pt x="11809" y="2221"/>
                    <a:pt x="11570" y="2347"/>
                  </a:cubicBezTo>
                  <a:cubicBezTo>
                    <a:pt x="11331" y="2460"/>
                    <a:pt x="11067" y="2573"/>
                    <a:pt x="10828" y="2661"/>
                  </a:cubicBezTo>
                  <a:cubicBezTo>
                    <a:pt x="10576" y="2762"/>
                    <a:pt x="10337" y="2837"/>
                    <a:pt x="10124" y="2900"/>
                  </a:cubicBezTo>
                  <a:cubicBezTo>
                    <a:pt x="9922" y="2963"/>
                    <a:pt x="9734" y="3013"/>
                    <a:pt x="9608" y="3039"/>
                  </a:cubicBezTo>
                  <a:lnTo>
                    <a:pt x="9419" y="3089"/>
                  </a:lnTo>
                  <a:lnTo>
                    <a:pt x="9595" y="3026"/>
                  </a:lnTo>
                  <a:cubicBezTo>
                    <a:pt x="9721" y="2988"/>
                    <a:pt x="9885" y="2925"/>
                    <a:pt x="10086" y="2850"/>
                  </a:cubicBezTo>
                  <a:cubicBezTo>
                    <a:pt x="10274" y="2774"/>
                    <a:pt x="10501" y="2699"/>
                    <a:pt x="10740" y="2586"/>
                  </a:cubicBezTo>
                  <a:cubicBezTo>
                    <a:pt x="10979" y="2485"/>
                    <a:pt x="11230" y="2385"/>
                    <a:pt x="11469" y="2259"/>
                  </a:cubicBezTo>
                  <a:cubicBezTo>
                    <a:pt x="11708" y="2146"/>
                    <a:pt x="11934" y="2020"/>
                    <a:pt x="12148" y="1907"/>
                  </a:cubicBezTo>
                  <a:cubicBezTo>
                    <a:pt x="12362" y="1781"/>
                    <a:pt x="12563" y="1680"/>
                    <a:pt x="12714" y="1567"/>
                  </a:cubicBezTo>
                  <a:cubicBezTo>
                    <a:pt x="12877" y="1467"/>
                    <a:pt x="13016" y="1391"/>
                    <a:pt x="13104" y="1328"/>
                  </a:cubicBezTo>
                  <a:lnTo>
                    <a:pt x="13242" y="1228"/>
                  </a:lnTo>
                  <a:close/>
                  <a:moveTo>
                    <a:pt x="18071" y="2862"/>
                  </a:moveTo>
                  <a:cubicBezTo>
                    <a:pt x="18297" y="2862"/>
                    <a:pt x="18561" y="2862"/>
                    <a:pt x="18838" y="2875"/>
                  </a:cubicBezTo>
                  <a:cubicBezTo>
                    <a:pt x="19115" y="2875"/>
                    <a:pt x="19416" y="2900"/>
                    <a:pt x="19718" y="2938"/>
                  </a:cubicBezTo>
                  <a:cubicBezTo>
                    <a:pt x="20007" y="2963"/>
                    <a:pt x="20297" y="3013"/>
                    <a:pt x="20573" y="3051"/>
                  </a:cubicBezTo>
                  <a:cubicBezTo>
                    <a:pt x="20837" y="3101"/>
                    <a:pt x="21076" y="3152"/>
                    <a:pt x="21290" y="3202"/>
                  </a:cubicBezTo>
                  <a:cubicBezTo>
                    <a:pt x="21491" y="3252"/>
                    <a:pt x="21667" y="3290"/>
                    <a:pt x="21780" y="3328"/>
                  </a:cubicBezTo>
                  <a:lnTo>
                    <a:pt x="21969" y="3378"/>
                  </a:lnTo>
                  <a:lnTo>
                    <a:pt x="21768" y="3340"/>
                  </a:lnTo>
                  <a:cubicBezTo>
                    <a:pt x="21642" y="3328"/>
                    <a:pt x="21466" y="3290"/>
                    <a:pt x="21252" y="3252"/>
                  </a:cubicBezTo>
                  <a:cubicBezTo>
                    <a:pt x="21039" y="3215"/>
                    <a:pt x="20800" y="3177"/>
                    <a:pt x="20536" y="3139"/>
                  </a:cubicBezTo>
                  <a:lnTo>
                    <a:pt x="20523" y="3139"/>
                  </a:lnTo>
                  <a:cubicBezTo>
                    <a:pt x="20259" y="3101"/>
                    <a:pt x="19970" y="3064"/>
                    <a:pt x="19668" y="3026"/>
                  </a:cubicBezTo>
                  <a:cubicBezTo>
                    <a:pt x="19379" y="3001"/>
                    <a:pt x="19089" y="2976"/>
                    <a:pt x="18813" y="2950"/>
                  </a:cubicBezTo>
                  <a:cubicBezTo>
                    <a:pt x="18536" y="2938"/>
                    <a:pt x="18285" y="2913"/>
                    <a:pt x="18058" y="2913"/>
                  </a:cubicBezTo>
                  <a:cubicBezTo>
                    <a:pt x="17832" y="2900"/>
                    <a:pt x="17643" y="2900"/>
                    <a:pt x="17518" y="2888"/>
                  </a:cubicBezTo>
                  <a:lnTo>
                    <a:pt x="17316" y="2888"/>
                  </a:lnTo>
                  <a:lnTo>
                    <a:pt x="17518" y="2875"/>
                  </a:lnTo>
                  <a:cubicBezTo>
                    <a:pt x="17656" y="2875"/>
                    <a:pt x="17832" y="2862"/>
                    <a:pt x="18071" y="2862"/>
                  </a:cubicBezTo>
                  <a:close/>
                  <a:moveTo>
                    <a:pt x="9885" y="4019"/>
                  </a:moveTo>
                  <a:lnTo>
                    <a:pt x="10186" y="4057"/>
                  </a:lnTo>
                  <a:lnTo>
                    <a:pt x="10337" y="4095"/>
                  </a:lnTo>
                  <a:lnTo>
                    <a:pt x="10526" y="4120"/>
                  </a:lnTo>
                  <a:cubicBezTo>
                    <a:pt x="10664" y="4133"/>
                    <a:pt x="10815" y="4145"/>
                    <a:pt x="10979" y="4158"/>
                  </a:cubicBezTo>
                  <a:cubicBezTo>
                    <a:pt x="11306" y="4195"/>
                    <a:pt x="11695" y="4221"/>
                    <a:pt x="12123" y="4233"/>
                  </a:cubicBezTo>
                  <a:cubicBezTo>
                    <a:pt x="12551" y="4246"/>
                    <a:pt x="12991" y="4258"/>
                    <a:pt x="13456" y="4258"/>
                  </a:cubicBezTo>
                  <a:cubicBezTo>
                    <a:pt x="13909" y="4258"/>
                    <a:pt x="14361" y="4283"/>
                    <a:pt x="14789" y="4309"/>
                  </a:cubicBezTo>
                  <a:cubicBezTo>
                    <a:pt x="15229" y="4334"/>
                    <a:pt x="15619" y="4371"/>
                    <a:pt x="15946" y="4422"/>
                  </a:cubicBezTo>
                  <a:cubicBezTo>
                    <a:pt x="16122" y="4447"/>
                    <a:pt x="16260" y="4485"/>
                    <a:pt x="16398" y="4510"/>
                  </a:cubicBezTo>
                  <a:cubicBezTo>
                    <a:pt x="16524" y="4535"/>
                    <a:pt x="16637" y="4560"/>
                    <a:pt x="16725" y="4585"/>
                  </a:cubicBezTo>
                  <a:lnTo>
                    <a:pt x="17015" y="4661"/>
                  </a:lnTo>
                  <a:lnTo>
                    <a:pt x="16713" y="4623"/>
                  </a:lnTo>
                  <a:cubicBezTo>
                    <a:pt x="16612" y="4610"/>
                    <a:pt x="16499" y="4598"/>
                    <a:pt x="16361" y="4585"/>
                  </a:cubicBezTo>
                  <a:cubicBezTo>
                    <a:pt x="16222" y="4573"/>
                    <a:pt x="16071" y="4547"/>
                    <a:pt x="15908" y="4547"/>
                  </a:cubicBezTo>
                  <a:cubicBezTo>
                    <a:pt x="15568" y="4510"/>
                    <a:pt x="15179" y="4497"/>
                    <a:pt x="14751" y="4497"/>
                  </a:cubicBezTo>
                  <a:cubicBezTo>
                    <a:pt x="14336" y="4485"/>
                    <a:pt x="13883" y="4472"/>
                    <a:pt x="13418" y="4472"/>
                  </a:cubicBezTo>
                  <a:cubicBezTo>
                    <a:pt x="12965" y="4472"/>
                    <a:pt x="12513" y="4447"/>
                    <a:pt x="12085" y="4422"/>
                  </a:cubicBezTo>
                  <a:cubicBezTo>
                    <a:pt x="11645" y="4397"/>
                    <a:pt x="11255" y="4334"/>
                    <a:pt x="10928" y="4283"/>
                  </a:cubicBezTo>
                  <a:cubicBezTo>
                    <a:pt x="10765" y="4246"/>
                    <a:pt x="10614" y="4221"/>
                    <a:pt x="10488" y="4183"/>
                  </a:cubicBezTo>
                  <a:lnTo>
                    <a:pt x="10312" y="4145"/>
                  </a:lnTo>
                  <a:lnTo>
                    <a:pt x="10161" y="4095"/>
                  </a:lnTo>
                  <a:lnTo>
                    <a:pt x="9885" y="4019"/>
                  </a:lnTo>
                  <a:close/>
                  <a:moveTo>
                    <a:pt x="1963" y="3818"/>
                  </a:moveTo>
                  <a:lnTo>
                    <a:pt x="2126" y="3919"/>
                  </a:lnTo>
                  <a:cubicBezTo>
                    <a:pt x="2227" y="3969"/>
                    <a:pt x="2378" y="4057"/>
                    <a:pt x="2566" y="4145"/>
                  </a:cubicBezTo>
                  <a:cubicBezTo>
                    <a:pt x="2742" y="4246"/>
                    <a:pt x="2981" y="4346"/>
                    <a:pt x="3220" y="4459"/>
                  </a:cubicBezTo>
                  <a:cubicBezTo>
                    <a:pt x="3459" y="4573"/>
                    <a:pt x="3723" y="4686"/>
                    <a:pt x="4000" y="4774"/>
                  </a:cubicBezTo>
                  <a:cubicBezTo>
                    <a:pt x="4276" y="4874"/>
                    <a:pt x="4553" y="4975"/>
                    <a:pt x="4830" y="5050"/>
                  </a:cubicBezTo>
                  <a:cubicBezTo>
                    <a:pt x="5106" y="5126"/>
                    <a:pt x="5358" y="5214"/>
                    <a:pt x="5584" y="5252"/>
                  </a:cubicBezTo>
                  <a:cubicBezTo>
                    <a:pt x="5823" y="5302"/>
                    <a:pt x="6012" y="5352"/>
                    <a:pt x="6150" y="5377"/>
                  </a:cubicBezTo>
                  <a:lnTo>
                    <a:pt x="6364" y="5415"/>
                  </a:lnTo>
                  <a:lnTo>
                    <a:pt x="6137" y="5390"/>
                  </a:lnTo>
                  <a:cubicBezTo>
                    <a:pt x="5999" y="5377"/>
                    <a:pt x="5798" y="5352"/>
                    <a:pt x="5559" y="5315"/>
                  </a:cubicBezTo>
                  <a:cubicBezTo>
                    <a:pt x="5320" y="5264"/>
                    <a:pt x="5043" y="5214"/>
                    <a:pt x="4767" y="5139"/>
                  </a:cubicBezTo>
                  <a:cubicBezTo>
                    <a:pt x="4490" y="5063"/>
                    <a:pt x="4201" y="4962"/>
                    <a:pt x="3912" y="4862"/>
                  </a:cubicBezTo>
                  <a:cubicBezTo>
                    <a:pt x="3635" y="4761"/>
                    <a:pt x="3371" y="4648"/>
                    <a:pt x="3132" y="4535"/>
                  </a:cubicBezTo>
                  <a:cubicBezTo>
                    <a:pt x="2881" y="4422"/>
                    <a:pt x="2679" y="4296"/>
                    <a:pt x="2503" y="4195"/>
                  </a:cubicBezTo>
                  <a:cubicBezTo>
                    <a:pt x="2315" y="4082"/>
                    <a:pt x="2189" y="3994"/>
                    <a:pt x="2101" y="3931"/>
                  </a:cubicBezTo>
                  <a:lnTo>
                    <a:pt x="1963" y="3818"/>
                  </a:lnTo>
                  <a:close/>
                  <a:moveTo>
                    <a:pt x="9545" y="4912"/>
                  </a:moveTo>
                  <a:lnTo>
                    <a:pt x="9721" y="4937"/>
                  </a:lnTo>
                  <a:lnTo>
                    <a:pt x="10161" y="5025"/>
                  </a:lnTo>
                  <a:lnTo>
                    <a:pt x="10777" y="5139"/>
                  </a:lnTo>
                  <a:cubicBezTo>
                    <a:pt x="11004" y="5189"/>
                    <a:pt x="11243" y="5239"/>
                    <a:pt x="11482" y="5277"/>
                  </a:cubicBezTo>
                  <a:cubicBezTo>
                    <a:pt x="11721" y="5327"/>
                    <a:pt x="11960" y="5377"/>
                    <a:pt x="12186" y="5415"/>
                  </a:cubicBezTo>
                  <a:lnTo>
                    <a:pt x="12815" y="5553"/>
                  </a:lnTo>
                  <a:lnTo>
                    <a:pt x="13255" y="5629"/>
                  </a:lnTo>
                  <a:lnTo>
                    <a:pt x="13418" y="5667"/>
                  </a:lnTo>
                  <a:lnTo>
                    <a:pt x="13242" y="5654"/>
                  </a:lnTo>
                  <a:cubicBezTo>
                    <a:pt x="13129" y="5641"/>
                    <a:pt x="12978" y="5629"/>
                    <a:pt x="12789" y="5604"/>
                  </a:cubicBezTo>
                  <a:cubicBezTo>
                    <a:pt x="12601" y="5579"/>
                    <a:pt x="12374" y="5553"/>
                    <a:pt x="12148" y="5516"/>
                  </a:cubicBezTo>
                  <a:cubicBezTo>
                    <a:pt x="11909" y="5478"/>
                    <a:pt x="11670" y="5440"/>
                    <a:pt x="11419" y="5390"/>
                  </a:cubicBezTo>
                  <a:cubicBezTo>
                    <a:pt x="11180" y="5352"/>
                    <a:pt x="10941" y="5289"/>
                    <a:pt x="10715" y="5239"/>
                  </a:cubicBezTo>
                  <a:cubicBezTo>
                    <a:pt x="10501" y="5176"/>
                    <a:pt x="10300" y="5126"/>
                    <a:pt x="10124" y="5076"/>
                  </a:cubicBezTo>
                  <a:cubicBezTo>
                    <a:pt x="9948" y="5025"/>
                    <a:pt x="9809" y="4988"/>
                    <a:pt x="9709" y="4962"/>
                  </a:cubicBezTo>
                  <a:lnTo>
                    <a:pt x="9545" y="4912"/>
                  </a:lnTo>
                  <a:close/>
                  <a:moveTo>
                    <a:pt x="5483" y="4346"/>
                  </a:moveTo>
                  <a:lnTo>
                    <a:pt x="5685" y="4409"/>
                  </a:lnTo>
                  <a:cubicBezTo>
                    <a:pt x="5798" y="4459"/>
                    <a:pt x="5974" y="4522"/>
                    <a:pt x="6188" y="4585"/>
                  </a:cubicBezTo>
                  <a:cubicBezTo>
                    <a:pt x="6401" y="4661"/>
                    <a:pt x="6640" y="4749"/>
                    <a:pt x="6892" y="4837"/>
                  </a:cubicBezTo>
                  <a:cubicBezTo>
                    <a:pt x="7156" y="4937"/>
                    <a:pt x="7433" y="5038"/>
                    <a:pt x="7709" y="5126"/>
                  </a:cubicBezTo>
                  <a:cubicBezTo>
                    <a:pt x="7986" y="5227"/>
                    <a:pt x="8250" y="5327"/>
                    <a:pt x="8514" y="5415"/>
                  </a:cubicBezTo>
                  <a:cubicBezTo>
                    <a:pt x="8778" y="5503"/>
                    <a:pt x="9017" y="5604"/>
                    <a:pt x="9231" y="5667"/>
                  </a:cubicBezTo>
                  <a:cubicBezTo>
                    <a:pt x="9432" y="5742"/>
                    <a:pt x="9608" y="5805"/>
                    <a:pt x="9734" y="5855"/>
                  </a:cubicBezTo>
                  <a:lnTo>
                    <a:pt x="9922" y="5918"/>
                  </a:lnTo>
                  <a:lnTo>
                    <a:pt x="9696" y="5893"/>
                  </a:lnTo>
                  <a:cubicBezTo>
                    <a:pt x="9558" y="5868"/>
                    <a:pt x="9369" y="5830"/>
                    <a:pt x="9130" y="5780"/>
                  </a:cubicBezTo>
                  <a:cubicBezTo>
                    <a:pt x="8904" y="5730"/>
                    <a:pt x="8640" y="5654"/>
                    <a:pt x="8363" y="5579"/>
                  </a:cubicBezTo>
                  <a:cubicBezTo>
                    <a:pt x="8086" y="5503"/>
                    <a:pt x="7810" y="5415"/>
                    <a:pt x="7521" y="5315"/>
                  </a:cubicBezTo>
                  <a:cubicBezTo>
                    <a:pt x="7231" y="5227"/>
                    <a:pt x="6980" y="5101"/>
                    <a:pt x="6728" y="5000"/>
                  </a:cubicBezTo>
                  <a:cubicBezTo>
                    <a:pt x="6477" y="4900"/>
                    <a:pt x="6251" y="4786"/>
                    <a:pt x="6075" y="4686"/>
                  </a:cubicBezTo>
                  <a:cubicBezTo>
                    <a:pt x="5898" y="4585"/>
                    <a:pt x="5748" y="4510"/>
                    <a:pt x="5647" y="4447"/>
                  </a:cubicBezTo>
                  <a:lnTo>
                    <a:pt x="5483" y="4346"/>
                  </a:lnTo>
                  <a:close/>
                  <a:moveTo>
                    <a:pt x="15633" y="1"/>
                  </a:moveTo>
                  <a:cubicBezTo>
                    <a:pt x="15273" y="1"/>
                    <a:pt x="14588" y="28"/>
                    <a:pt x="13632" y="184"/>
                  </a:cubicBezTo>
                  <a:cubicBezTo>
                    <a:pt x="12161" y="423"/>
                    <a:pt x="12312" y="1442"/>
                    <a:pt x="10363" y="2246"/>
                  </a:cubicBezTo>
                  <a:cubicBezTo>
                    <a:pt x="10363" y="2246"/>
                    <a:pt x="11381" y="1379"/>
                    <a:pt x="11708" y="725"/>
                  </a:cubicBezTo>
                  <a:lnTo>
                    <a:pt x="11708" y="725"/>
                  </a:lnTo>
                  <a:cubicBezTo>
                    <a:pt x="10815" y="800"/>
                    <a:pt x="9948" y="989"/>
                    <a:pt x="9105" y="1278"/>
                  </a:cubicBezTo>
                  <a:cubicBezTo>
                    <a:pt x="7848" y="1756"/>
                    <a:pt x="5873" y="2598"/>
                    <a:pt x="4201" y="2661"/>
                  </a:cubicBezTo>
                  <a:cubicBezTo>
                    <a:pt x="5081" y="2498"/>
                    <a:pt x="5911" y="2171"/>
                    <a:pt x="6666" y="1706"/>
                  </a:cubicBezTo>
                  <a:lnTo>
                    <a:pt x="6666" y="1706"/>
                  </a:lnTo>
                  <a:cubicBezTo>
                    <a:pt x="6665" y="1706"/>
                    <a:pt x="5788" y="1943"/>
                    <a:pt x="5054" y="1943"/>
                  </a:cubicBezTo>
                  <a:cubicBezTo>
                    <a:pt x="4927" y="1943"/>
                    <a:pt x="4804" y="1936"/>
                    <a:pt x="4691" y="1919"/>
                  </a:cubicBezTo>
                  <a:cubicBezTo>
                    <a:pt x="4409" y="1874"/>
                    <a:pt x="4173" y="1845"/>
                    <a:pt x="3927" y="1845"/>
                  </a:cubicBezTo>
                  <a:cubicBezTo>
                    <a:pt x="3495" y="1845"/>
                    <a:pt x="3033" y="1935"/>
                    <a:pt x="2239" y="2183"/>
                  </a:cubicBezTo>
                  <a:cubicBezTo>
                    <a:pt x="1585" y="2397"/>
                    <a:pt x="516" y="2862"/>
                    <a:pt x="1" y="3089"/>
                  </a:cubicBezTo>
                  <a:cubicBezTo>
                    <a:pt x="391" y="3152"/>
                    <a:pt x="781" y="3215"/>
                    <a:pt x="1170" y="3252"/>
                  </a:cubicBezTo>
                  <a:cubicBezTo>
                    <a:pt x="2189" y="3378"/>
                    <a:pt x="3220" y="3479"/>
                    <a:pt x="4251" y="3516"/>
                  </a:cubicBezTo>
                  <a:lnTo>
                    <a:pt x="4628" y="3529"/>
                  </a:lnTo>
                  <a:lnTo>
                    <a:pt x="5018" y="3529"/>
                  </a:lnTo>
                  <a:lnTo>
                    <a:pt x="5810" y="3542"/>
                  </a:lnTo>
                  <a:lnTo>
                    <a:pt x="6590" y="3529"/>
                  </a:lnTo>
                  <a:cubicBezTo>
                    <a:pt x="6854" y="3529"/>
                    <a:pt x="7118" y="3516"/>
                    <a:pt x="7382" y="3504"/>
                  </a:cubicBezTo>
                  <a:cubicBezTo>
                    <a:pt x="8426" y="3466"/>
                    <a:pt x="9470" y="3378"/>
                    <a:pt x="10513" y="3265"/>
                  </a:cubicBezTo>
                  <a:cubicBezTo>
                    <a:pt x="11557" y="3164"/>
                    <a:pt x="12588" y="3001"/>
                    <a:pt x="13619" y="2825"/>
                  </a:cubicBezTo>
                  <a:cubicBezTo>
                    <a:pt x="14663" y="2661"/>
                    <a:pt x="15694" y="2460"/>
                    <a:pt x="16763" y="2334"/>
                  </a:cubicBezTo>
                  <a:cubicBezTo>
                    <a:pt x="17316" y="2259"/>
                    <a:pt x="17857" y="2221"/>
                    <a:pt x="18410" y="2221"/>
                  </a:cubicBezTo>
                  <a:cubicBezTo>
                    <a:pt x="18951" y="2221"/>
                    <a:pt x="19492" y="2284"/>
                    <a:pt x="20020" y="2397"/>
                  </a:cubicBezTo>
                  <a:cubicBezTo>
                    <a:pt x="20108" y="2410"/>
                    <a:pt x="20146" y="2473"/>
                    <a:pt x="20108" y="2523"/>
                  </a:cubicBezTo>
                  <a:cubicBezTo>
                    <a:pt x="20070" y="2573"/>
                    <a:pt x="19995" y="2598"/>
                    <a:pt x="19932" y="2598"/>
                  </a:cubicBezTo>
                  <a:cubicBezTo>
                    <a:pt x="19610" y="2579"/>
                    <a:pt x="19289" y="2569"/>
                    <a:pt x="18969" y="2569"/>
                  </a:cubicBezTo>
                  <a:cubicBezTo>
                    <a:pt x="18264" y="2569"/>
                    <a:pt x="17564" y="2616"/>
                    <a:pt x="16864" y="2712"/>
                  </a:cubicBezTo>
                  <a:cubicBezTo>
                    <a:pt x="15845" y="2850"/>
                    <a:pt x="14827" y="3051"/>
                    <a:pt x="13770" y="3227"/>
                  </a:cubicBezTo>
                  <a:cubicBezTo>
                    <a:pt x="12727" y="3403"/>
                    <a:pt x="11683" y="3579"/>
                    <a:pt x="10614" y="3692"/>
                  </a:cubicBezTo>
                  <a:cubicBezTo>
                    <a:pt x="10350" y="3730"/>
                    <a:pt x="10086" y="3755"/>
                    <a:pt x="9809" y="3780"/>
                  </a:cubicBezTo>
                  <a:lnTo>
                    <a:pt x="9419" y="3818"/>
                  </a:lnTo>
                  <a:lnTo>
                    <a:pt x="9017" y="3856"/>
                  </a:lnTo>
                  <a:cubicBezTo>
                    <a:pt x="8740" y="3881"/>
                    <a:pt x="8476" y="3906"/>
                    <a:pt x="8212" y="3919"/>
                  </a:cubicBezTo>
                  <a:lnTo>
                    <a:pt x="7395" y="3956"/>
                  </a:lnTo>
                  <a:cubicBezTo>
                    <a:pt x="7131" y="3982"/>
                    <a:pt x="6867" y="3982"/>
                    <a:pt x="6590" y="3994"/>
                  </a:cubicBezTo>
                  <a:lnTo>
                    <a:pt x="5785" y="4007"/>
                  </a:lnTo>
                  <a:lnTo>
                    <a:pt x="4968" y="3994"/>
                  </a:lnTo>
                  <a:lnTo>
                    <a:pt x="4566" y="3994"/>
                  </a:lnTo>
                  <a:lnTo>
                    <a:pt x="4163" y="3969"/>
                  </a:lnTo>
                  <a:cubicBezTo>
                    <a:pt x="3899" y="3956"/>
                    <a:pt x="3635" y="3944"/>
                    <a:pt x="3371" y="3931"/>
                  </a:cubicBezTo>
                  <a:lnTo>
                    <a:pt x="2566" y="3868"/>
                  </a:lnTo>
                  <a:cubicBezTo>
                    <a:pt x="2302" y="3843"/>
                    <a:pt x="2051" y="3818"/>
                    <a:pt x="1786" y="3780"/>
                  </a:cubicBezTo>
                  <a:cubicBezTo>
                    <a:pt x="1522" y="3755"/>
                    <a:pt x="1296" y="3730"/>
                    <a:pt x="1057" y="3692"/>
                  </a:cubicBezTo>
                  <a:lnTo>
                    <a:pt x="1057" y="3692"/>
                  </a:lnTo>
                  <a:cubicBezTo>
                    <a:pt x="3258" y="4636"/>
                    <a:pt x="3346" y="5428"/>
                    <a:pt x="6150" y="5893"/>
                  </a:cubicBezTo>
                  <a:cubicBezTo>
                    <a:pt x="7797" y="6179"/>
                    <a:pt x="9099" y="6250"/>
                    <a:pt x="9985" y="6250"/>
                  </a:cubicBezTo>
                  <a:cubicBezTo>
                    <a:pt x="10851" y="6250"/>
                    <a:pt x="11318" y="6182"/>
                    <a:pt x="11318" y="6182"/>
                  </a:cubicBezTo>
                  <a:lnTo>
                    <a:pt x="8338" y="5088"/>
                  </a:lnTo>
                  <a:lnTo>
                    <a:pt x="8338" y="5088"/>
                  </a:lnTo>
                  <a:cubicBezTo>
                    <a:pt x="8339" y="5088"/>
                    <a:pt x="11897" y="5994"/>
                    <a:pt x="13091" y="6056"/>
                  </a:cubicBezTo>
                  <a:cubicBezTo>
                    <a:pt x="13127" y="6058"/>
                    <a:pt x="13164" y="6059"/>
                    <a:pt x="13201" y="6059"/>
                  </a:cubicBezTo>
                  <a:cubicBezTo>
                    <a:pt x="14396" y="6059"/>
                    <a:pt x="16349" y="5111"/>
                    <a:pt x="17178" y="5038"/>
                  </a:cubicBezTo>
                  <a:cubicBezTo>
                    <a:pt x="18021" y="4975"/>
                    <a:pt x="19190" y="4975"/>
                    <a:pt x="19190" y="4975"/>
                  </a:cubicBezTo>
                  <a:cubicBezTo>
                    <a:pt x="19190" y="4975"/>
                    <a:pt x="17167" y="4032"/>
                    <a:pt x="15316" y="4032"/>
                  </a:cubicBezTo>
                  <a:cubicBezTo>
                    <a:pt x="15304" y="4032"/>
                    <a:pt x="15291" y="4032"/>
                    <a:pt x="15279" y="4032"/>
                  </a:cubicBezTo>
                  <a:cubicBezTo>
                    <a:pt x="15279" y="4032"/>
                    <a:pt x="15686" y="3990"/>
                    <a:pt x="16305" y="3990"/>
                  </a:cubicBezTo>
                  <a:cubicBezTo>
                    <a:pt x="17247" y="3990"/>
                    <a:pt x="18682" y="4087"/>
                    <a:pt x="19919" y="4573"/>
                  </a:cubicBezTo>
                  <a:cubicBezTo>
                    <a:pt x="20573" y="4246"/>
                    <a:pt x="21277" y="4032"/>
                    <a:pt x="22007" y="3969"/>
                  </a:cubicBezTo>
                  <a:cubicBezTo>
                    <a:pt x="23189" y="3868"/>
                    <a:pt x="23553" y="3630"/>
                    <a:pt x="23579" y="3127"/>
                  </a:cubicBezTo>
                  <a:cubicBezTo>
                    <a:pt x="23579" y="3114"/>
                    <a:pt x="23579" y="3089"/>
                    <a:pt x="23579" y="3076"/>
                  </a:cubicBezTo>
                  <a:cubicBezTo>
                    <a:pt x="23553" y="2611"/>
                    <a:pt x="22598" y="2435"/>
                    <a:pt x="21718" y="1743"/>
                  </a:cubicBezTo>
                  <a:cubicBezTo>
                    <a:pt x="21273" y="1397"/>
                    <a:pt x="20312" y="1309"/>
                    <a:pt x="19450" y="1309"/>
                  </a:cubicBezTo>
                  <a:cubicBezTo>
                    <a:pt x="18557" y="1309"/>
                    <a:pt x="17769" y="1404"/>
                    <a:pt x="17769" y="1404"/>
                  </a:cubicBezTo>
                  <a:cubicBezTo>
                    <a:pt x="17769" y="1404"/>
                    <a:pt x="19001" y="939"/>
                    <a:pt x="20070" y="876"/>
                  </a:cubicBezTo>
                  <a:cubicBezTo>
                    <a:pt x="20070" y="876"/>
                    <a:pt x="19479" y="436"/>
                    <a:pt x="18348" y="259"/>
                  </a:cubicBezTo>
                  <a:cubicBezTo>
                    <a:pt x="17991" y="204"/>
                    <a:pt x="17614" y="152"/>
                    <a:pt x="17235" y="152"/>
                  </a:cubicBezTo>
                  <a:cubicBezTo>
                    <a:pt x="16411" y="152"/>
                    <a:pt x="15574" y="397"/>
                    <a:pt x="14902" y="1379"/>
                  </a:cubicBezTo>
                  <a:cubicBezTo>
                    <a:pt x="14952" y="762"/>
                    <a:pt x="15342" y="234"/>
                    <a:pt x="15921" y="8"/>
                  </a:cubicBezTo>
                  <a:cubicBezTo>
                    <a:pt x="15921" y="8"/>
                    <a:pt x="15822" y="1"/>
                    <a:pt x="156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4497200" y="2001925"/>
              <a:ext cx="721200" cy="168900"/>
            </a:xfrm>
            <a:custGeom>
              <a:avLst/>
              <a:gdLst/>
              <a:ahLst/>
              <a:cxnLst/>
              <a:rect l="l" t="t" r="r" b="b"/>
              <a:pathLst>
                <a:path w="28848" h="6756" extrusionOk="0">
                  <a:moveTo>
                    <a:pt x="579" y="2616"/>
                  </a:moveTo>
                  <a:lnTo>
                    <a:pt x="579" y="2616"/>
                  </a:lnTo>
                  <a:cubicBezTo>
                    <a:pt x="1497" y="2880"/>
                    <a:pt x="2453" y="3107"/>
                    <a:pt x="3421" y="3295"/>
                  </a:cubicBezTo>
                  <a:cubicBezTo>
                    <a:pt x="4389" y="3484"/>
                    <a:pt x="5383" y="3647"/>
                    <a:pt x="6389" y="3761"/>
                  </a:cubicBezTo>
                  <a:cubicBezTo>
                    <a:pt x="7395" y="3874"/>
                    <a:pt x="8426" y="3949"/>
                    <a:pt x="9457" y="3987"/>
                  </a:cubicBezTo>
                  <a:cubicBezTo>
                    <a:pt x="9972" y="4012"/>
                    <a:pt x="10488" y="4012"/>
                    <a:pt x="11004" y="4012"/>
                  </a:cubicBezTo>
                  <a:cubicBezTo>
                    <a:pt x="11519" y="4012"/>
                    <a:pt x="12035" y="3987"/>
                    <a:pt x="12563" y="3949"/>
                  </a:cubicBezTo>
                  <a:cubicBezTo>
                    <a:pt x="14625" y="3849"/>
                    <a:pt x="16687" y="3610"/>
                    <a:pt x="18724" y="3245"/>
                  </a:cubicBezTo>
                  <a:cubicBezTo>
                    <a:pt x="19743" y="3082"/>
                    <a:pt x="20749" y="2893"/>
                    <a:pt x="21793" y="2767"/>
                  </a:cubicBezTo>
                  <a:cubicBezTo>
                    <a:pt x="22290" y="2706"/>
                    <a:pt x="22793" y="2674"/>
                    <a:pt x="23298" y="2674"/>
                  </a:cubicBezTo>
                  <a:cubicBezTo>
                    <a:pt x="23827" y="2674"/>
                    <a:pt x="24358" y="2709"/>
                    <a:pt x="24886" y="2780"/>
                  </a:cubicBezTo>
                  <a:cubicBezTo>
                    <a:pt x="24431" y="2724"/>
                    <a:pt x="23977" y="2698"/>
                    <a:pt x="23523" y="2698"/>
                  </a:cubicBezTo>
                  <a:cubicBezTo>
                    <a:pt x="22948" y="2698"/>
                    <a:pt x="22375" y="2740"/>
                    <a:pt x="21805" y="2818"/>
                  </a:cubicBezTo>
                  <a:cubicBezTo>
                    <a:pt x="20774" y="2956"/>
                    <a:pt x="19768" y="3157"/>
                    <a:pt x="18750" y="3333"/>
                  </a:cubicBezTo>
                  <a:cubicBezTo>
                    <a:pt x="16712" y="3710"/>
                    <a:pt x="14638" y="3949"/>
                    <a:pt x="12563" y="4062"/>
                  </a:cubicBezTo>
                  <a:cubicBezTo>
                    <a:pt x="12035" y="4088"/>
                    <a:pt x="11519" y="4100"/>
                    <a:pt x="10991" y="4113"/>
                  </a:cubicBezTo>
                  <a:cubicBezTo>
                    <a:pt x="10849" y="4116"/>
                    <a:pt x="10709" y="4118"/>
                    <a:pt x="10569" y="4118"/>
                  </a:cubicBezTo>
                  <a:cubicBezTo>
                    <a:pt x="10186" y="4118"/>
                    <a:pt x="9809" y="4106"/>
                    <a:pt x="9432" y="4088"/>
                  </a:cubicBezTo>
                  <a:cubicBezTo>
                    <a:pt x="8388" y="4050"/>
                    <a:pt x="7357" y="3974"/>
                    <a:pt x="6351" y="3836"/>
                  </a:cubicBezTo>
                  <a:cubicBezTo>
                    <a:pt x="4402" y="3610"/>
                    <a:pt x="2465" y="3195"/>
                    <a:pt x="579" y="2616"/>
                  </a:cubicBezTo>
                  <a:close/>
                  <a:moveTo>
                    <a:pt x="20475" y="291"/>
                  </a:moveTo>
                  <a:cubicBezTo>
                    <a:pt x="20713" y="291"/>
                    <a:pt x="20837" y="303"/>
                    <a:pt x="20837" y="303"/>
                  </a:cubicBezTo>
                  <a:cubicBezTo>
                    <a:pt x="20259" y="516"/>
                    <a:pt x="19856" y="1057"/>
                    <a:pt x="19818" y="1673"/>
                  </a:cubicBezTo>
                  <a:cubicBezTo>
                    <a:pt x="20491" y="681"/>
                    <a:pt x="21330" y="435"/>
                    <a:pt x="22156" y="435"/>
                  </a:cubicBezTo>
                  <a:cubicBezTo>
                    <a:pt x="22534" y="435"/>
                    <a:pt x="22909" y="486"/>
                    <a:pt x="23264" y="541"/>
                  </a:cubicBezTo>
                  <a:cubicBezTo>
                    <a:pt x="24396" y="718"/>
                    <a:pt x="24974" y="1158"/>
                    <a:pt x="24974" y="1158"/>
                  </a:cubicBezTo>
                  <a:cubicBezTo>
                    <a:pt x="23918" y="1221"/>
                    <a:pt x="22686" y="1698"/>
                    <a:pt x="22686" y="1698"/>
                  </a:cubicBezTo>
                  <a:cubicBezTo>
                    <a:pt x="22686" y="1698"/>
                    <a:pt x="23473" y="1604"/>
                    <a:pt x="24366" y="1604"/>
                  </a:cubicBezTo>
                  <a:cubicBezTo>
                    <a:pt x="25229" y="1604"/>
                    <a:pt x="26189" y="1692"/>
                    <a:pt x="26634" y="2038"/>
                  </a:cubicBezTo>
                  <a:cubicBezTo>
                    <a:pt x="27514" y="2717"/>
                    <a:pt x="28470" y="2893"/>
                    <a:pt x="28495" y="3371"/>
                  </a:cubicBezTo>
                  <a:cubicBezTo>
                    <a:pt x="28495" y="3383"/>
                    <a:pt x="28495" y="3396"/>
                    <a:pt x="28495" y="3409"/>
                  </a:cubicBezTo>
                  <a:cubicBezTo>
                    <a:pt x="28470" y="3924"/>
                    <a:pt x="28093" y="4150"/>
                    <a:pt x="26923" y="4251"/>
                  </a:cubicBezTo>
                  <a:cubicBezTo>
                    <a:pt x="26194" y="4326"/>
                    <a:pt x="25490" y="4528"/>
                    <a:pt x="24823" y="4855"/>
                  </a:cubicBezTo>
                  <a:cubicBezTo>
                    <a:pt x="23577" y="4370"/>
                    <a:pt x="22120" y="4276"/>
                    <a:pt x="21175" y="4276"/>
                  </a:cubicBezTo>
                  <a:cubicBezTo>
                    <a:pt x="20576" y="4276"/>
                    <a:pt x="20183" y="4314"/>
                    <a:pt x="20183" y="4314"/>
                  </a:cubicBezTo>
                  <a:cubicBezTo>
                    <a:pt x="20195" y="4314"/>
                    <a:pt x="20208" y="4314"/>
                    <a:pt x="20220" y="4314"/>
                  </a:cubicBezTo>
                  <a:cubicBezTo>
                    <a:pt x="22083" y="4314"/>
                    <a:pt x="24106" y="5257"/>
                    <a:pt x="24106" y="5257"/>
                  </a:cubicBezTo>
                  <a:cubicBezTo>
                    <a:pt x="24106" y="5257"/>
                    <a:pt x="22937" y="5270"/>
                    <a:pt x="22082" y="5332"/>
                  </a:cubicBezTo>
                  <a:cubicBezTo>
                    <a:pt x="21241" y="5393"/>
                    <a:pt x="19311" y="6341"/>
                    <a:pt x="18106" y="6341"/>
                  </a:cubicBezTo>
                  <a:cubicBezTo>
                    <a:pt x="18068" y="6341"/>
                    <a:pt x="18031" y="6340"/>
                    <a:pt x="17995" y="6338"/>
                  </a:cubicBezTo>
                  <a:cubicBezTo>
                    <a:pt x="16813" y="6276"/>
                    <a:pt x="13255" y="5370"/>
                    <a:pt x="13254" y="5370"/>
                  </a:cubicBezTo>
                  <a:lnTo>
                    <a:pt x="13254" y="5370"/>
                  </a:lnTo>
                  <a:lnTo>
                    <a:pt x="16235" y="6477"/>
                  </a:lnTo>
                  <a:cubicBezTo>
                    <a:pt x="16235" y="6477"/>
                    <a:pt x="15767" y="6544"/>
                    <a:pt x="14900" y="6544"/>
                  </a:cubicBezTo>
                  <a:cubicBezTo>
                    <a:pt x="14013" y="6544"/>
                    <a:pt x="12707" y="6474"/>
                    <a:pt x="11054" y="6188"/>
                  </a:cubicBezTo>
                  <a:cubicBezTo>
                    <a:pt x="8262" y="5710"/>
                    <a:pt x="8174" y="4930"/>
                    <a:pt x="5974" y="3987"/>
                  </a:cubicBezTo>
                  <a:lnTo>
                    <a:pt x="5974" y="3987"/>
                  </a:lnTo>
                  <a:cubicBezTo>
                    <a:pt x="6213" y="4025"/>
                    <a:pt x="6451" y="4050"/>
                    <a:pt x="6703" y="4075"/>
                  </a:cubicBezTo>
                  <a:cubicBezTo>
                    <a:pt x="6942" y="4100"/>
                    <a:pt x="7218" y="4138"/>
                    <a:pt x="7483" y="4150"/>
                  </a:cubicBezTo>
                  <a:lnTo>
                    <a:pt x="8275" y="4226"/>
                  </a:lnTo>
                  <a:cubicBezTo>
                    <a:pt x="8539" y="4238"/>
                    <a:pt x="8815" y="4251"/>
                    <a:pt x="9080" y="4264"/>
                  </a:cubicBezTo>
                  <a:lnTo>
                    <a:pt x="9482" y="4276"/>
                  </a:lnTo>
                  <a:lnTo>
                    <a:pt x="9884" y="4276"/>
                  </a:lnTo>
                  <a:lnTo>
                    <a:pt x="10689" y="4289"/>
                  </a:lnTo>
                  <a:lnTo>
                    <a:pt x="11506" y="4276"/>
                  </a:lnTo>
                  <a:cubicBezTo>
                    <a:pt x="11771" y="4276"/>
                    <a:pt x="12047" y="4264"/>
                    <a:pt x="12311" y="4251"/>
                  </a:cubicBezTo>
                  <a:lnTo>
                    <a:pt x="13116" y="4213"/>
                  </a:lnTo>
                  <a:cubicBezTo>
                    <a:pt x="13393" y="4188"/>
                    <a:pt x="13657" y="4163"/>
                    <a:pt x="13921" y="4150"/>
                  </a:cubicBezTo>
                  <a:lnTo>
                    <a:pt x="14323" y="4113"/>
                  </a:lnTo>
                  <a:lnTo>
                    <a:pt x="14726" y="4075"/>
                  </a:lnTo>
                  <a:cubicBezTo>
                    <a:pt x="14990" y="4037"/>
                    <a:pt x="15266" y="4012"/>
                    <a:pt x="15530" y="3987"/>
                  </a:cubicBezTo>
                  <a:cubicBezTo>
                    <a:pt x="16599" y="3861"/>
                    <a:pt x="17643" y="3685"/>
                    <a:pt x="18687" y="3509"/>
                  </a:cubicBezTo>
                  <a:cubicBezTo>
                    <a:pt x="19730" y="3333"/>
                    <a:pt x="20749" y="3132"/>
                    <a:pt x="21780" y="2994"/>
                  </a:cubicBezTo>
                  <a:cubicBezTo>
                    <a:pt x="22508" y="2904"/>
                    <a:pt x="23235" y="2859"/>
                    <a:pt x="23963" y="2859"/>
                  </a:cubicBezTo>
                  <a:cubicBezTo>
                    <a:pt x="24254" y="2859"/>
                    <a:pt x="24545" y="2866"/>
                    <a:pt x="24836" y="2880"/>
                  </a:cubicBezTo>
                  <a:cubicBezTo>
                    <a:pt x="24849" y="2883"/>
                    <a:pt x="24861" y="2884"/>
                    <a:pt x="24874" y="2884"/>
                  </a:cubicBezTo>
                  <a:cubicBezTo>
                    <a:pt x="24932" y="2884"/>
                    <a:pt x="24983" y="2859"/>
                    <a:pt x="25024" y="2818"/>
                  </a:cubicBezTo>
                  <a:cubicBezTo>
                    <a:pt x="25062" y="2767"/>
                    <a:pt x="25024" y="2704"/>
                    <a:pt x="24936" y="2679"/>
                  </a:cubicBezTo>
                  <a:cubicBezTo>
                    <a:pt x="24408" y="2566"/>
                    <a:pt x="23868" y="2516"/>
                    <a:pt x="23327" y="2516"/>
                  </a:cubicBezTo>
                  <a:cubicBezTo>
                    <a:pt x="22774" y="2516"/>
                    <a:pt x="22220" y="2553"/>
                    <a:pt x="21680" y="2616"/>
                  </a:cubicBezTo>
                  <a:cubicBezTo>
                    <a:pt x="20611" y="2755"/>
                    <a:pt x="19567" y="2943"/>
                    <a:pt x="18536" y="3119"/>
                  </a:cubicBezTo>
                  <a:cubicBezTo>
                    <a:pt x="17505" y="3283"/>
                    <a:pt x="16474" y="3446"/>
                    <a:pt x="15430" y="3559"/>
                  </a:cubicBezTo>
                  <a:cubicBezTo>
                    <a:pt x="14386" y="3673"/>
                    <a:pt x="13342" y="3748"/>
                    <a:pt x="12299" y="3798"/>
                  </a:cubicBezTo>
                  <a:cubicBezTo>
                    <a:pt x="12035" y="3811"/>
                    <a:pt x="11771" y="3811"/>
                    <a:pt x="11506" y="3824"/>
                  </a:cubicBezTo>
                  <a:lnTo>
                    <a:pt x="10727" y="3836"/>
                  </a:lnTo>
                  <a:lnTo>
                    <a:pt x="9935" y="3824"/>
                  </a:lnTo>
                  <a:lnTo>
                    <a:pt x="9545" y="3824"/>
                  </a:lnTo>
                  <a:lnTo>
                    <a:pt x="9155" y="3798"/>
                  </a:lnTo>
                  <a:cubicBezTo>
                    <a:pt x="8124" y="3761"/>
                    <a:pt x="7093" y="3673"/>
                    <a:pt x="6087" y="3547"/>
                  </a:cubicBezTo>
                  <a:cubicBezTo>
                    <a:pt x="5697" y="3497"/>
                    <a:pt x="5295" y="3434"/>
                    <a:pt x="4917" y="3383"/>
                  </a:cubicBezTo>
                  <a:cubicBezTo>
                    <a:pt x="5420" y="3157"/>
                    <a:pt x="6489" y="2679"/>
                    <a:pt x="7156" y="2478"/>
                  </a:cubicBezTo>
                  <a:cubicBezTo>
                    <a:pt x="7952" y="2220"/>
                    <a:pt x="8414" y="2133"/>
                    <a:pt x="8848" y="2133"/>
                  </a:cubicBezTo>
                  <a:cubicBezTo>
                    <a:pt x="9092" y="2133"/>
                    <a:pt x="9327" y="2161"/>
                    <a:pt x="9608" y="2201"/>
                  </a:cubicBezTo>
                  <a:cubicBezTo>
                    <a:pt x="9721" y="2218"/>
                    <a:pt x="9844" y="2225"/>
                    <a:pt x="9971" y="2225"/>
                  </a:cubicBezTo>
                  <a:cubicBezTo>
                    <a:pt x="10705" y="2225"/>
                    <a:pt x="11582" y="1988"/>
                    <a:pt x="11582" y="1988"/>
                  </a:cubicBezTo>
                  <a:lnTo>
                    <a:pt x="11582" y="1988"/>
                  </a:lnTo>
                  <a:cubicBezTo>
                    <a:pt x="10827" y="2453"/>
                    <a:pt x="9985" y="2780"/>
                    <a:pt x="9117" y="2956"/>
                  </a:cubicBezTo>
                  <a:cubicBezTo>
                    <a:pt x="10790" y="2893"/>
                    <a:pt x="12764" y="2038"/>
                    <a:pt x="14021" y="1573"/>
                  </a:cubicBezTo>
                  <a:cubicBezTo>
                    <a:pt x="14851" y="1271"/>
                    <a:pt x="15732" y="1082"/>
                    <a:pt x="16612" y="1019"/>
                  </a:cubicBezTo>
                  <a:lnTo>
                    <a:pt x="16612" y="1019"/>
                  </a:lnTo>
                  <a:cubicBezTo>
                    <a:pt x="16297" y="1673"/>
                    <a:pt x="15266" y="2528"/>
                    <a:pt x="15266" y="2528"/>
                  </a:cubicBezTo>
                  <a:cubicBezTo>
                    <a:pt x="17215" y="1736"/>
                    <a:pt x="17077" y="705"/>
                    <a:pt x="18536" y="466"/>
                  </a:cubicBezTo>
                  <a:cubicBezTo>
                    <a:pt x="19438" y="320"/>
                    <a:pt x="20098" y="291"/>
                    <a:pt x="20475" y="291"/>
                  </a:cubicBezTo>
                  <a:close/>
                  <a:moveTo>
                    <a:pt x="18863" y="1"/>
                  </a:moveTo>
                  <a:lnTo>
                    <a:pt x="18724" y="39"/>
                  </a:lnTo>
                  <a:cubicBezTo>
                    <a:pt x="18636" y="64"/>
                    <a:pt x="18511" y="101"/>
                    <a:pt x="18360" y="152"/>
                  </a:cubicBezTo>
                  <a:cubicBezTo>
                    <a:pt x="18209" y="202"/>
                    <a:pt x="18058" y="277"/>
                    <a:pt x="17882" y="353"/>
                  </a:cubicBezTo>
                  <a:cubicBezTo>
                    <a:pt x="17718" y="428"/>
                    <a:pt x="17568" y="529"/>
                    <a:pt x="17404" y="630"/>
                  </a:cubicBezTo>
                  <a:cubicBezTo>
                    <a:pt x="17241" y="730"/>
                    <a:pt x="17127" y="856"/>
                    <a:pt x="17002" y="956"/>
                  </a:cubicBezTo>
                  <a:lnTo>
                    <a:pt x="16977" y="994"/>
                  </a:lnTo>
                  <a:cubicBezTo>
                    <a:pt x="16964" y="944"/>
                    <a:pt x="16939" y="894"/>
                    <a:pt x="16901" y="868"/>
                  </a:cubicBezTo>
                  <a:cubicBezTo>
                    <a:pt x="16825" y="825"/>
                    <a:pt x="16739" y="791"/>
                    <a:pt x="16652" y="791"/>
                  </a:cubicBezTo>
                  <a:cubicBezTo>
                    <a:pt x="16638" y="791"/>
                    <a:pt x="16625" y="791"/>
                    <a:pt x="16612" y="793"/>
                  </a:cubicBezTo>
                  <a:cubicBezTo>
                    <a:pt x="15669" y="868"/>
                    <a:pt x="14738" y="1070"/>
                    <a:pt x="13858" y="1384"/>
                  </a:cubicBezTo>
                  <a:lnTo>
                    <a:pt x="13342" y="1585"/>
                  </a:lnTo>
                  <a:lnTo>
                    <a:pt x="12965" y="1724"/>
                  </a:lnTo>
                  <a:cubicBezTo>
                    <a:pt x="13154" y="1623"/>
                    <a:pt x="13330" y="1522"/>
                    <a:pt x="13518" y="1434"/>
                  </a:cubicBezTo>
                  <a:cubicBezTo>
                    <a:pt x="13720" y="1321"/>
                    <a:pt x="13933" y="1221"/>
                    <a:pt x="14160" y="1145"/>
                  </a:cubicBezTo>
                  <a:cubicBezTo>
                    <a:pt x="14323" y="1082"/>
                    <a:pt x="14487" y="1032"/>
                    <a:pt x="14663" y="994"/>
                  </a:cubicBezTo>
                  <a:cubicBezTo>
                    <a:pt x="14726" y="969"/>
                    <a:pt x="14776" y="969"/>
                    <a:pt x="14814" y="956"/>
                  </a:cubicBezTo>
                  <a:lnTo>
                    <a:pt x="14864" y="944"/>
                  </a:lnTo>
                  <a:lnTo>
                    <a:pt x="14650" y="944"/>
                  </a:lnTo>
                  <a:cubicBezTo>
                    <a:pt x="14462" y="956"/>
                    <a:pt x="14273" y="982"/>
                    <a:pt x="14084" y="1032"/>
                  </a:cubicBezTo>
                  <a:cubicBezTo>
                    <a:pt x="13833" y="1095"/>
                    <a:pt x="13594" y="1183"/>
                    <a:pt x="13355" y="1271"/>
                  </a:cubicBezTo>
                  <a:cubicBezTo>
                    <a:pt x="13103" y="1384"/>
                    <a:pt x="12852" y="1510"/>
                    <a:pt x="12613" y="1635"/>
                  </a:cubicBezTo>
                  <a:cubicBezTo>
                    <a:pt x="12362" y="1761"/>
                    <a:pt x="12148" y="1900"/>
                    <a:pt x="11934" y="2013"/>
                  </a:cubicBezTo>
                  <a:cubicBezTo>
                    <a:pt x="11947" y="1988"/>
                    <a:pt x="11947" y="1975"/>
                    <a:pt x="11947" y="1950"/>
                  </a:cubicBezTo>
                  <a:cubicBezTo>
                    <a:pt x="11947" y="1912"/>
                    <a:pt x="11921" y="1874"/>
                    <a:pt x="11884" y="1849"/>
                  </a:cubicBezTo>
                  <a:cubicBezTo>
                    <a:pt x="11805" y="1788"/>
                    <a:pt x="11701" y="1757"/>
                    <a:pt x="11598" y="1757"/>
                  </a:cubicBezTo>
                  <a:cubicBezTo>
                    <a:pt x="11554" y="1757"/>
                    <a:pt x="11510" y="1763"/>
                    <a:pt x="11469" y="1774"/>
                  </a:cubicBezTo>
                  <a:cubicBezTo>
                    <a:pt x="11219" y="1847"/>
                    <a:pt x="10557" y="1997"/>
                    <a:pt x="10029" y="1997"/>
                  </a:cubicBezTo>
                  <a:cubicBezTo>
                    <a:pt x="9919" y="1997"/>
                    <a:pt x="9814" y="1990"/>
                    <a:pt x="9721" y="1975"/>
                  </a:cubicBezTo>
                  <a:cubicBezTo>
                    <a:pt x="9408" y="1927"/>
                    <a:pt x="9142" y="1899"/>
                    <a:pt x="8876" y="1899"/>
                  </a:cubicBezTo>
                  <a:cubicBezTo>
                    <a:pt x="8370" y="1899"/>
                    <a:pt x="7862" y="2001"/>
                    <a:pt x="7030" y="2264"/>
                  </a:cubicBezTo>
                  <a:cubicBezTo>
                    <a:pt x="6791" y="2340"/>
                    <a:pt x="6502" y="2453"/>
                    <a:pt x="6200" y="2566"/>
                  </a:cubicBezTo>
                  <a:cubicBezTo>
                    <a:pt x="6301" y="2491"/>
                    <a:pt x="6389" y="2415"/>
                    <a:pt x="6464" y="2340"/>
                  </a:cubicBezTo>
                  <a:cubicBezTo>
                    <a:pt x="6552" y="2252"/>
                    <a:pt x="6615" y="2164"/>
                    <a:pt x="6665" y="2101"/>
                  </a:cubicBezTo>
                  <a:lnTo>
                    <a:pt x="6728" y="2013"/>
                  </a:lnTo>
                  <a:lnTo>
                    <a:pt x="6728" y="2013"/>
                  </a:lnTo>
                  <a:lnTo>
                    <a:pt x="6602" y="2088"/>
                  </a:lnTo>
                  <a:cubicBezTo>
                    <a:pt x="6539" y="2138"/>
                    <a:pt x="6439" y="2201"/>
                    <a:pt x="6313" y="2277"/>
                  </a:cubicBezTo>
                  <a:cubicBezTo>
                    <a:pt x="6175" y="2352"/>
                    <a:pt x="6049" y="2440"/>
                    <a:pt x="5886" y="2528"/>
                  </a:cubicBezTo>
                  <a:cubicBezTo>
                    <a:pt x="5722" y="2616"/>
                    <a:pt x="5559" y="2717"/>
                    <a:pt x="5383" y="2805"/>
                  </a:cubicBezTo>
                  <a:cubicBezTo>
                    <a:pt x="5207" y="2893"/>
                    <a:pt x="5030" y="2981"/>
                    <a:pt x="4854" y="3056"/>
                  </a:cubicBezTo>
                  <a:cubicBezTo>
                    <a:pt x="4678" y="3132"/>
                    <a:pt x="4527" y="3220"/>
                    <a:pt x="4377" y="3270"/>
                  </a:cubicBezTo>
                  <a:cubicBezTo>
                    <a:pt x="3962" y="3195"/>
                    <a:pt x="3534" y="3119"/>
                    <a:pt x="3119" y="3031"/>
                  </a:cubicBezTo>
                  <a:cubicBezTo>
                    <a:pt x="2138" y="2830"/>
                    <a:pt x="1170" y="2616"/>
                    <a:pt x="202" y="2403"/>
                  </a:cubicBezTo>
                  <a:cubicBezTo>
                    <a:pt x="188" y="2399"/>
                    <a:pt x="174" y="2398"/>
                    <a:pt x="159" y="2398"/>
                  </a:cubicBezTo>
                  <a:cubicBezTo>
                    <a:pt x="120" y="2398"/>
                    <a:pt x="78" y="2409"/>
                    <a:pt x="51" y="2428"/>
                  </a:cubicBezTo>
                  <a:cubicBezTo>
                    <a:pt x="1" y="2465"/>
                    <a:pt x="13" y="2516"/>
                    <a:pt x="63" y="2541"/>
                  </a:cubicBezTo>
                  <a:cubicBezTo>
                    <a:pt x="969" y="2931"/>
                    <a:pt x="1899" y="3220"/>
                    <a:pt x="2855" y="3434"/>
                  </a:cubicBezTo>
                  <a:cubicBezTo>
                    <a:pt x="3459" y="3572"/>
                    <a:pt x="4075" y="3685"/>
                    <a:pt x="4704" y="3786"/>
                  </a:cubicBezTo>
                  <a:lnTo>
                    <a:pt x="4817" y="3849"/>
                  </a:lnTo>
                  <a:cubicBezTo>
                    <a:pt x="5018" y="3937"/>
                    <a:pt x="5219" y="4050"/>
                    <a:pt x="5420" y="4176"/>
                  </a:cubicBezTo>
                  <a:cubicBezTo>
                    <a:pt x="5571" y="4276"/>
                    <a:pt x="5735" y="4389"/>
                    <a:pt x="5873" y="4515"/>
                  </a:cubicBezTo>
                  <a:cubicBezTo>
                    <a:pt x="5948" y="4565"/>
                    <a:pt x="5999" y="4616"/>
                    <a:pt x="6049" y="4653"/>
                  </a:cubicBezTo>
                  <a:cubicBezTo>
                    <a:pt x="6099" y="4691"/>
                    <a:pt x="6137" y="4729"/>
                    <a:pt x="6175" y="4779"/>
                  </a:cubicBezTo>
                  <a:lnTo>
                    <a:pt x="6288" y="4880"/>
                  </a:lnTo>
                  <a:lnTo>
                    <a:pt x="6288" y="4880"/>
                  </a:lnTo>
                  <a:lnTo>
                    <a:pt x="6238" y="4754"/>
                  </a:lnTo>
                  <a:cubicBezTo>
                    <a:pt x="6213" y="4704"/>
                    <a:pt x="6187" y="4666"/>
                    <a:pt x="6162" y="4616"/>
                  </a:cubicBezTo>
                  <a:cubicBezTo>
                    <a:pt x="6124" y="4565"/>
                    <a:pt x="6087" y="4503"/>
                    <a:pt x="6049" y="4452"/>
                  </a:cubicBezTo>
                  <a:cubicBezTo>
                    <a:pt x="5999" y="4389"/>
                    <a:pt x="5936" y="4326"/>
                    <a:pt x="5873" y="4264"/>
                  </a:cubicBezTo>
                  <a:lnTo>
                    <a:pt x="5873" y="4264"/>
                  </a:lnTo>
                  <a:cubicBezTo>
                    <a:pt x="5999" y="4352"/>
                    <a:pt x="6124" y="4452"/>
                    <a:pt x="6275" y="4565"/>
                  </a:cubicBezTo>
                  <a:cubicBezTo>
                    <a:pt x="6414" y="4679"/>
                    <a:pt x="6602" y="4804"/>
                    <a:pt x="6778" y="4930"/>
                  </a:cubicBezTo>
                  <a:cubicBezTo>
                    <a:pt x="6942" y="5068"/>
                    <a:pt x="7143" y="5182"/>
                    <a:pt x="7307" y="5295"/>
                  </a:cubicBezTo>
                  <a:cubicBezTo>
                    <a:pt x="7470" y="5408"/>
                    <a:pt x="7633" y="5521"/>
                    <a:pt x="7772" y="5609"/>
                  </a:cubicBezTo>
                  <a:lnTo>
                    <a:pt x="8124" y="5823"/>
                  </a:lnTo>
                  <a:lnTo>
                    <a:pt x="8262" y="5898"/>
                  </a:lnTo>
                  <a:lnTo>
                    <a:pt x="8174" y="5798"/>
                  </a:lnTo>
                  <a:lnTo>
                    <a:pt x="7935" y="5534"/>
                  </a:lnTo>
                  <a:lnTo>
                    <a:pt x="7948" y="5546"/>
                  </a:lnTo>
                  <a:cubicBezTo>
                    <a:pt x="8224" y="5697"/>
                    <a:pt x="8501" y="5861"/>
                    <a:pt x="8778" y="6012"/>
                  </a:cubicBezTo>
                  <a:cubicBezTo>
                    <a:pt x="9029" y="6150"/>
                    <a:pt x="9306" y="6263"/>
                    <a:pt x="9583" y="6364"/>
                  </a:cubicBezTo>
                  <a:cubicBezTo>
                    <a:pt x="9796" y="6426"/>
                    <a:pt x="10010" y="6489"/>
                    <a:pt x="10224" y="6527"/>
                  </a:cubicBezTo>
                  <a:cubicBezTo>
                    <a:pt x="10312" y="6552"/>
                    <a:pt x="10375" y="6552"/>
                    <a:pt x="10425" y="6565"/>
                  </a:cubicBezTo>
                  <a:lnTo>
                    <a:pt x="10488" y="6565"/>
                  </a:lnTo>
                  <a:lnTo>
                    <a:pt x="10425" y="6552"/>
                  </a:lnTo>
                  <a:cubicBezTo>
                    <a:pt x="10387" y="6540"/>
                    <a:pt x="10324" y="6515"/>
                    <a:pt x="10262" y="6489"/>
                  </a:cubicBezTo>
                  <a:cubicBezTo>
                    <a:pt x="10060" y="6426"/>
                    <a:pt x="9872" y="6351"/>
                    <a:pt x="9696" y="6263"/>
                  </a:cubicBezTo>
                  <a:cubicBezTo>
                    <a:pt x="9457" y="6150"/>
                    <a:pt x="9218" y="6024"/>
                    <a:pt x="9004" y="5886"/>
                  </a:cubicBezTo>
                  <a:lnTo>
                    <a:pt x="9004" y="5886"/>
                  </a:lnTo>
                  <a:cubicBezTo>
                    <a:pt x="9633" y="6112"/>
                    <a:pt x="10274" y="6288"/>
                    <a:pt x="10941" y="6389"/>
                  </a:cubicBezTo>
                  <a:cubicBezTo>
                    <a:pt x="12612" y="6681"/>
                    <a:pt x="13940" y="6755"/>
                    <a:pt x="14856" y="6755"/>
                  </a:cubicBezTo>
                  <a:cubicBezTo>
                    <a:pt x="15752" y="6755"/>
                    <a:pt x="16254" y="6684"/>
                    <a:pt x="16297" y="6678"/>
                  </a:cubicBezTo>
                  <a:cubicBezTo>
                    <a:pt x="16411" y="6678"/>
                    <a:pt x="16511" y="6603"/>
                    <a:pt x="16574" y="6502"/>
                  </a:cubicBezTo>
                  <a:cubicBezTo>
                    <a:pt x="16574" y="6489"/>
                    <a:pt x="16574" y="6464"/>
                    <a:pt x="16574" y="6452"/>
                  </a:cubicBezTo>
                  <a:cubicBezTo>
                    <a:pt x="16574" y="6426"/>
                    <a:pt x="16562" y="6401"/>
                    <a:pt x="16549" y="6389"/>
                  </a:cubicBezTo>
                  <a:lnTo>
                    <a:pt x="16549" y="6389"/>
                  </a:lnTo>
                  <a:lnTo>
                    <a:pt x="16800" y="6452"/>
                  </a:lnTo>
                  <a:cubicBezTo>
                    <a:pt x="17090" y="6502"/>
                    <a:pt x="17379" y="6552"/>
                    <a:pt x="17656" y="6590"/>
                  </a:cubicBezTo>
                  <a:cubicBezTo>
                    <a:pt x="17932" y="6628"/>
                    <a:pt x="18196" y="6653"/>
                    <a:pt x="18423" y="6665"/>
                  </a:cubicBezTo>
                  <a:cubicBezTo>
                    <a:pt x="18649" y="6691"/>
                    <a:pt x="18838" y="6691"/>
                    <a:pt x="18976" y="6691"/>
                  </a:cubicBezTo>
                  <a:lnTo>
                    <a:pt x="19190" y="6691"/>
                  </a:lnTo>
                  <a:lnTo>
                    <a:pt x="18989" y="6653"/>
                  </a:lnTo>
                  <a:cubicBezTo>
                    <a:pt x="18875" y="6628"/>
                    <a:pt x="18699" y="6590"/>
                    <a:pt x="18486" y="6552"/>
                  </a:cubicBezTo>
                  <a:lnTo>
                    <a:pt x="18423" y="6540"/>
                  </a:lnTo>
                  <a:cubicBezTo>
                    <a:pt x="19152" y="6464"/>
                    <a:pt x="19982" y="6188"/>
                    <a:pt x="20724" y="5936"/>
                  </a:cubicBezTo>
                  <a:cubicBezTo>
                    <a:pt x="21277" y="5747"/>
                    <a:pt x="21830" y="5559"/>
                    <a:pt x="22120" y="5546"/>
                  </a:cubicBezTo>
                  <a:cubicBezTo>
                    <a:pt x="22950" y="5483"/>
                    <a:pt x="24094" y="5471"/>
                    <a:pt x="24106" y="5471"/>
                  </a:cubicBezTo>
                  <a:cubicBezTo>
                    <a:pt x="24245" y="5471"/>
                    <a:pt x="24371" y="5421"/>
                    <a:pt x="24446" y="5320"/>
                  </a:cubicBezTo>
                  <a:cubicBezTo>
                    <a:pt x="24459" y="5295"/>
                    <a:pt x="24471" y="5270"/>
                    <a:pt x="24471" y="5232"/>
                  </a:cubicBezTo>
                  <a:cubicBezTo>
                    <a:pt x="24459" y="5156"/>
                    <a:pt x="24408" y="5106"/>
                    <a:pt x="24345" y="5081"/>
                  </a:cubicBezTo>
                  <a:cubicBezTo>
                    <a:pt x="23981" y="4918"/>
                    <a:pt x="23616" y="4779"/>
                    <a:pt x="23239" y="4653"/>
                  </a:cubicBezTo>
                  <a:lnTo>
                    <a:pt x="23239" y="4653"/>
                  </a:lnTo>
                  <a:cubicBezTo>
                    <a:pt x="23314" y="4666"/>
                    <a:pt x="23402" y="4679"/>
                    <a:pt x="23478" y="4691"/>
                  </a:cubicBezTo>
                  <a:lnTo>
                    <a:pt x="23541" y="4716"/>
                  </a:lnTo>
                  <a:cubicBezTo>
                    <a:pt x="23704" y="4767"/>
                    <a:pt x="23880" y="4817"/>
                    <a:pt x="24044" y="4867"/>
                  </a:cubicBezTo>
                  <a:cubicBezTo>
                    <a:pt x="24207" y="4918"/>
                    <a:pt x="24383" y="4968"/>
                    <a:pt x="24534" y="5018"/>
                  </a:cubicBezTo>
                  <a:cubicBezTo>
                    <a:pt x="24697" y="5068"/>
                    <a:pt x="24848" y="5094"/>
                    <a:pt x="24974" y="5144"/>
                  </a:cubicBezTo>
                  <a:cubicBezTo>
                    <a:pt x="25100" y="5182"/>
                    <a:pt x="25226" y="5207"/>
                    <a:pt x="25288" y="5219"/>
                  </a:cubicBezTo>
                  <a:lnTo>
                    <a:pt x="25414" y="5257"/>
                  </a:lnTo>
                  <a:lnTo>
                    <a:pt x="25414" y="5257"/>
                  </a:lnTo>
                  <a:lnTo>
                    <a:pt x="25339" y="5194"/>
                  </a:lnTo>
                  <a:cubicBezTo>
                    <a:pt x="25276" y="5156"/>
                    <a:pt x="25188" y="5106"/>
                    <a:pt x="25087" y="5031"/>
                  </a:cubicBezTo>
                  <a:lnTo>
                    <a:pt x="25037" y="5006"/>
                  </a:lnTo>
                  <a:lnTo>
                    <a:pt x="25050" y="5006"/>
                  </a:lnTo>
                  <a:cubicBezTo>
                    <a:pt x="25653" y="4704"/>
                    <a:pt x="26294" y="4515"/>
                    <a:pt x="26961" y="4452"/>
                  </a:cubicBezTo>
                  <a:cubicBezTo>
                    <a:pt x="28269" y="4339"/>
                    <a:pt x="28822" y="4037"/>
                    <a:pt x="28847" y="3396"/>
                  </a:cubicBezTo>
                  <a:cubicBezTo>
                    <a:pt x="28847" y="3371"/>
                    <a:pt x="28847" y="3358"/>
                    <a:pt x="28847" y="3333"/>
                  </a:cubicBezTo>
                  <a:cubicBezTo>
                    <a:pt x="28835" y="2968"/>
                    <a:pt x="28420" y="2755"/>
                    <a:pt x="27929" y="2503"/>
                  </a:cubicBezTo>
                  <a:cubicBezTo>
                    <a:pt x="27577" y="2327"/>
                    <a:pt x="27238" y="2113"/>
                    <a:pt x="26911" y="1887"/>
                  </a:cubicBezTo>
                  <a:cubicBezTo>
                    <a:pt x="26471" y="1535"/>
                    <a:pt x="25641" y="1409"/>
                    <a:pt x="24823" y="1384"/>
                  </a:cubicBezTo>
                  <a:lnTo>
                    <a:pt x="24999" y="1359"/>
                  </a:lnTo>
                  <a:cubicBezTo>
                    <a:pt x="25112" y="1359"/>
                    <a:pt x="25226" y="1309"/>
                    <a:pt x="25301" y="1233"/>
                  </a:cubicBezTo>
                  <a:cubicBezTo>
                    <a:pt x="25326" y="1208"/>
                    <a:pt x="25339" y="1170"/>
                    <a:pt x="25339" y="1133"/>
                  </a:cubicBezTo>
                  <a:cubicBezTo>
                    <a:pt x="25326" y="1082"/>
                    <a:pt x="25301" y="1032"/>
                    <a:pt x="25263" y="1007"/>
                  </a:cubicBezTo>
                  <a:cubicBezTo>
                    <a:pt x="25238" y="994"/>
                    <a:pt x="24597" y="516"/>
                    <a:pt x="23377" y="328"/>
                  </a:cubicBezTo>
                  <a:cubicBezTo>
                    <a:pt x="22995" y="251"/>
                    <a:pt x="22613" y="215"/>
                    <a:pt x="22227" y="215"/>
                  </a:cubicBezTo>
                  <a:cubicBezTo>
                    <a:pt x="22041" y="215"/>
                    <a:pt x="21855" y="223"/>
                    <a:pt x="21667" y="240"/>
                  </a:cubicBezTo>
                  <a:cubicBezTo>
                    <a:pt x="21717" y="215"/>
                    <a:pt x="21768" y="202"/>
                    <a:pt x="21818" y="177"/>
                  </a:cubicBezTo>
                  <a:cubicBezTo>
                    <a:pt x="21918" y="127"/>
                    <a:pt x="22006" y="89"/>
                    <a:pt x="22069" y="64"/>
                  </a:cubicBezTo>
                  <a:lnTo>
                    <a:pt x="22170" y="13"/>
                  </a:lnTo>
                  <a:lnTo>
                    <a:pt x="22170" y="13"/>
                  </a:lnTo>
                  <a:lnTo>
                    <a:pt x="22044" y="26"/>
                  </a:lnTo>
                  <a:cubicBezTo>
                    <a:pt x="21969" y="39"/>
                    <a:pt x="21868" y="51"/>
                    <a:pt x="21730" y="76"/>
                  </a:cubicBezTo>
                  <a:cubicBezTo>
                    <a:pt x="21604" y="101"/>
                    <a:pt x="21466" y="139"/>
                    <a:pt x="21315" y="189"/>
                  </a:cubicBezTo>
                  <a:lnTo>
                    <a:pt x="21189" y="252"/>
                  </a:lnTo>
                  <a:cubicBezTo>
                    <a:pt x="21126" y="152"/>
                    <a:pt x="21026" y="89"/>
                    <a:pt x="20912" y="89"/>
                  </a:cubicBezTo>
                  <a:cubicBezTo>
                    <a:pt x="20898" y="89"/>
                    <a:pt x="20766" y="78"/>
                    <a:pt x="20525" y="78"/>
                  </a:cubicBezTo>
                  <a:cubicBezTo>
                    <a:pt x="20124" y="78"/>
                    <a:pt x="19424" y="108"/>
                    <a:pt x="18473" y="265"/>
                  </a:cubicBezTo>
                  <a:lnTo>
                    <a:pt x="18435" y="265"/>
                  </a:lnTo>
                  <a:lnTo>
                    <a:pt x="18473" y="240"/>
                  </a:lnTo>
                  <a:cubicBezTo>
                    <a:pt x="18586" y="164"/>
                    <a:pt x="18687" y="114"/>
                    <a:pt x="18762" y="64"/>
                  </a:cubicBezTo>
                  <a:lnTo>
                    <a:pt x="18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4757825" y="2117625"/>
              <a:ext cx="110675" cy="39325"/>
            </a:xfrm>
            <a:custGeom>
              <a:avLst/>
              <a:gdLst/>
              <a:ahLst/>
              <a:cxnLst/>
              <a:rect l="l" t="t" r="r" b="b"/>
              <a:pathLst>
                <a:path w="4427" h="1573" extrusionOk="0">
                  <a:moveTo>
                    <a:pt x="0" y="0"/>
                  </a:moveTo>
                  <a:lnTo>
                    <a:pt x="151" y="101"/>
                  </a:lnTo>
                  <a:cubicBezTo>
                    <a:pt x="252" y="164"/>
                    <a:pt x="402" y="239"/>
                    <a:pt x="579" y="340"/>
                  </a:cubicBezTo>
                  <a:cubicBezTo>
                    <a:pt x="767" y="440"/>
                    <a:pt x="993" y="541"/>
                    <a:pt x="1232" y="654"/>
                  </a:cubicBezTo>
                  <a:cubicBezTo>
                    <a:pt x="1471" y="767"/>
                    <a:pt x="1761" y="868"/>
                    <a:pt x="2025" y="969"/>
                  </a:cubicBezTo>
                  <a:cubicBezTo>
                    <a:pt x="2301" y="1069"/>
                    <a:pt x="2603" y="1157"/>
                    <a:pt x="2880" y="1233"/>
                  </a:cubicBezTo>
                  <a:cubicBezTo>
                    <a:pt x="3144" y="1321"/>
                    <a:pt x="3420" y="1384"/>
                    <a:pt x="3647" y="1434"/>
                  </a:cubicBezTo>
                  <a:cubicBezTo>
                    <a:pt x="3873" y="1484"/>
                    <a:pt x="4074" y="1522"/>
                    <a:pt x="4213" y="1547"/>
                  </a:cubicBezTo>
                  <a:lnTo>
                    <a:pt x="4426" y="1572"/>
                  </a:lnTo>
                  <a:lnTo>
                    <a:pt x="4426" y="1572"/>
                  </a:lnTo>
                  <a:lnTo>
                    <a:pt x="4238" y="1497"/>
                  </a:lnTo>
                  <a:cubicBezTo>
                    <a:pt x="4112" y="1459"/>
                    <a:pt x="3949" y="1396"/>
                    <a:pt x="3735" y="1321"/>
                  </a:cubicBezTo>
                  <a:cubicBezTo>
                    <a:pt x="3534" y="1245"/>
                    <a:pt x="3282" y="1170"/>
                    <a:pt x="3031" y="1069"/>
                  </a:cubicBezTo>
                  <a:cubicBezTo>
                    <a:pt x="2767" y="981"/>
                    <a:pt x="2490" y="881"/>
                    <a:pt x="2226" y="780"/>
                  </a:cubicBezTo>
                  <a:cubicBezTo>
                    <a:pt x="1949" y="679"/>
                    <a:pt x="1673" y="591"/>
                    <a:pt x="1408" y="491"/>
                  </a:cubicBezTo>
                  <a:cubicBezTo>
                    <a:pt x="1157" y="403"/>
                    <a:pt x="905" y="315"/>
                    <a:pt x="704" y="239"/>
                  </a:cubicBezTo>
                  <a:cubicBezTo>
                    <a:pt x="490" y="176"/>
                    <a:pt x="314" y="113"/>
                    <a:pt x="189" y="6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4867525" y="2109450"/>
              <a:ext cx="178275" cy="16375"/>
            </a:xfrm>
            <a:custGeom>
              <a:avLst/>
              <a:gdLst/>
              <a:ahLst/>
              <a:cxnLst/>
              <a:rect l="l" t="t" r="r" b="b"/>
              <a:pathLst>
                <a:path w="7131" h="655" extrusionOk="0">
                  <a:moveTo>
                    <a:pt x="1" y="0"/>
                  </a:moveTo>
                  <a:lnTo>
                    <a:pt x="277" y="88"/>
                  </a:lnTo>
                  <a:lnTo>
                    <a:pt x="428" y="126"/>
                  </a:lnTo>
                  <a:lnTo>
                    <a:pt x="604" y="176"/>
                  </a:lnTo>
                  <a:cubicBezTo>
                    <a:pt x="743" y="202"/>
                    <a:pt x="881" y="239"/>
                    <a:pt x="1044" y="264"/>
                  </a:cubicBezTo>
                  <a:cubicBezTo>
                    <a:pt x="1371" y="327"/>
                    <a:pt x="1774" y="365"/>
                    <a:pt x="2201" y="403"/>
                  </a:cubicBezTo>
                  <a:cubicBezTo>
                    <a:pt x="2629" y="440"/>
                    <a:pt x="3081" y="440"/>
                    <a:pt x="3547" y="453"/>
                  </a:cubicBezTo>
                  <a:cubicBezTo>
                    <a:pt x="3999" y="466"/>
                    <a:pt x="4452" y="453"/>
                    <a:pt x="4880" y="478"/>
                  </a:cubicBezTo>
                  <a:cubicBezTo>
                    <a:pt x="5295" y="503"/>
                    <a:pt x="5697" y="503"/>
                    <a:pt x="6024" y="528"/>
                  </a:cubicBezTo>
                  <a:cubicBezTo>
                    <a:pt x="6187" y="541"/>
                    <a:pt x="6338" y="554"/>
                    <a:pt x="6477" y="566"/>
                  </a:cubicBezTo>
                  <a:cubicBezTo>
                    <a:pt x="6628" y="579"/>
                    <a:pt x="6728" y="591"/>
                    <a:pt x="6829" y="617"/>
                  </a:cubicBezTo>
                  <a:lnTo>
                    <a:pt x="7131" y="654"/>
                  </a:lnTo>
                  <a:lnTo>
                    <a:pt x="6854" y="566"/>
                  </a:lnTo>
                  <a:cubicBezTo>
                    <a:pt x="6766" y="541"/>
                    <a:pt x="6653" y="516"/>
                    <a:pt x="6514" y="491"/>
                  </a:cubicBezTo>
                  <a:cubicBezTo>
                    <a:pt x="6389" y="466"/>
                    <a:pt x="6238" y="440"/>
                    <a:pt x="6074" y="415"/>
                  </a:cubicBezTo>
                  <a:cubicBezTo>
                    <a:pt x="5735" y="365"/>
                    <a:pt x="5345" y="327"/>
                    <a:pt x="4917" y="290"/>
                  </a:cubicBezTo>
                  <a:cubicBezTo>
                    <a:pt x="4490" y="264"/>
                    <a:pt x="4025" y="252"/>
                    <a:pt x="3572" y="239"/>
                  </a:cubicBezTo>
                  <a:cubicBezTo>
                    <a:pt x="3119" y="227"/>
                    <a:pt x="2667" y="239"/>
                    <a:pt x="2239" y="214"/>
                  </a:cubicBezTo>
                  <a:cubicBezTo>
                    <a:pt x="1824" y="202"/>
                    <a:pt x="1434" y="189"/>
                    <a:pt x="1095" y="151"/>
                  </a:cubicBezTo>
                  <a:cubicBezTo>
                    <a:pt x="931" y="139"/>
                    <a:pt x="780" y="114"/>
                    <a:pt x="642" y="101"/>
                  </a:cubicBezTo>
                  <a:lnTo>
                    <a:pt x="453" y="76"/>
                  </a:lnTo>
                  <a:lnTo>
                    <a:pt x="302" y="5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4974100" y="2020350"/>
              <a:ext cx="88375" cy="53900"/>
            </a:xfrm>
            <a:custGeom>
              <a:avLst/>
              <a:gdLst/>
              <a:ahLst/>
              <a:cxnLst/>
              <a:rect l="l" t="t" r="r" b="b"/>
              <a:pathLst>
                <a:path w="3535" h="2156" extrusionOk="0">
                  <a:moveTo>
                    <a:pt x="3209" y="1"/>
                  </a:moveTo>
                  <a:cubicBezTo>
                    <a:pt x="3062" y="1"/>
                    <a:pt x="2914" y="12"/>
                    <a:pt x="2767" y="31"/>
                  </a:cubicBezTo>
                  <a:cubicBezTo>
                    <a:pt x="2478" y="69"/>
                    <a:pt x="2201" y="144"/>
                    <a:pt x="1937" y="257"/>
                  </a:cubicBezTo>
                  <a:cubicBezTo>
                    <a:pt x="1686" y="370"/>
                    <a:pt x="1447" y="521"/>
                    <a:pt x="1233" y="722"/>
                  </a:cubicBezTo>
                  <a:cubicBezTo>
                    <a:pt x="1082" y="898"/>
                    <a:pt x="944" y="1087"/>
                    <a:pt x="818" y="1276"/>
                  </a:cubicBezTo>
                  <a:cubicBezTo>
                    <a:pt x="717" y="1439"/>
                    <a:pt x="604" y="1603"/>
                    <a:pt x="478" y="1754"/>
                  </a:cubicBezTo>
                  <a:cubicBezTo>
                    <a:pt x="390" y="1867"/>
                    <a:pt x="277" y="1967"/>
                    <a:pt x="151" y="2055"/>
                  </a:cubicBezTo>
                  <a:cubicBezTo>
                    <a:pt x="101" y="2093"/>
                    <a:pt x="51" y="2118"/>
                    <a:pt x="1" y="2156"/>
                  </a:cubicBezTo>
                  <a:cubicBezTo>
                    <a:pt x="63" y="2131"/>
                    <a:pt x="139" y="2106"/>
                    <a:pt x="202" y="2081"/>
                  </a:cubicBezTo>
                  <a:cubicBezTo>
                    <a:pt x="353" y="2005"/>
                    <a:pt x="504" y="1917"/>
                    <a:pt x="642" y="1804"/>
                  </a:cubicBezTo>
                  <a:cubicBezTo>
                    <a:pt x="805" y="1666"/>
                    <a:pt x="944" y="1502"/>
                    <a:pt x="1082" y="1326"/>
                  </a:cubicBezTo>
                  <a:cubicBezTo>
                    <a:pt x="1220" y="1150"/>
                    <a:pt x="1359" y="974"/>
                    <a:pt x="1522" y="810"/>
                  </a:cubicBezTo>
                  <a:cubicBezTo>
                    <a:pt x="1686" y="634"/>
                    <a:pt x="1887" y="484"/>
                    <a:pt x="2113" y="383"/>
                  </a:cubicBezTo>
                  <a:cubicBezTo>
                    <a:pt x="2327" y="270"/>
                    <a:pt x="2553" y="182"/>
                    <a:pt x="2805" y="131"/>
                  </a:cubicBezTo>
                  <a:cubicBezTo>
                    <a:pt x="2981" y="81"/>
                    <a:pt x="3169" y="56"/>
                    <a:pt x="3358" y="43"/>
                  </a:cubicBezTo>
                  <a:cubicBezTo>
                    <a:pt x="3433" y="31"/>
                    <a:pt x="3484" y="31"/>
                    <a:pt x="3521" y="31"/>
                  </a:cubicBezTo>
                  <a:lnTo>
                    <a:pt x="3534" y="31"/>
                  </a:lnTo>
                  <a:cubicBezTo>
                    <a:pt x="3496" y="31"/>
                    <a:pt x="3433" y="18"/>
                    <a:pt x="3371" y="6"/>
                  </a:cubicBezTo>
                  <a:cubicBezTo>
                    <a:pt x="3317" y="2"/>
                    <a:pt x="3263" y="1"/>
                    <a:pt x="3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5053325" y="2080200"/>
              <a:ext cx="116350" cy="13250"/>
            </a:xfrm>
            <a:custGeom>
              <a:avLst/>
              <a:gdLst/>
              <a:ahLst/>
              <a:cxnLst/>
              <a:rect l="l" t="t" r="r" b="b"/>
              <a:pathLst>
                <a:path w="4654" h="530" extrusionOk="0">
                  <a:moveTo>
                    <a:pt x="755" y="1"/>
                  </a:moveTo>
                  <a:cubicBezTo>
                    <a:pt x="529" y="1"/>
                    <a:pt x="340" y="13"/>
                    <a:pt x="214" y="26"/>
                  </a:cubicBezTo>
                  <a:lnTo>
                    <a:pt x="0" y="39"/>
                  </a:lnTo>
                  <a:lnTo>
                    <a:pt x="202" y="39"/>
                  </a:lnTo>
                  <a:cubicBezTo>
                    <a:pt x="340" y="39"/>
                    <a:pt x="516" y="51"/>
                    <a:pt x="742" y="51"/>
                  </a:cubicBezTo>
                  <a:cubicBezTo>
                    <a:pt x="981" y="64"/>
                    <a:pt x="1233" y="76"/>
                    <a:pt x="1509" y="101"/>
                  </a:cubicBezTo>
                  <a:cubicBezTo>
                    <a:pt x="1786" y="114"/>
                    <a:pt x="2075" y="139"/>
                    <a:pt x="2364" y="177"/>
                  </a:cubicBezTo>
                  <a:cubicBezTo>
                    <a:pt x="2654" y="202"/>
                    <a:pt x="2943" y="240"/>
                    <a:pt x="3220" y="278"/>
                  </a:cubicBezTo>
                  <a:cubicBezTo>
                    <a:pt x="3484" y="315"/>
                    <a:pt x="3735" y="353"/>
                    <a:pt x="3949" y="391"/>
                  </a:cubicBezTo>
                  <a:cubicBezTo>
                    <a:pt x="4163" y="428"/>
                    <a:pt x="4339" y="466"/>
                    <a:pt x="4464" y="491"/>
                  </a:cubicBezTo>
                  <a:lnTo>
                    <a:pt x="4653" y="529"/>
                  </a:lnTo>
                  <a:lnTo>
                    <a:pt x="4477" y="466"/>
                  </a:lnTo>
                  <a:cubicBezTo>
                    <a:pt x="4351" y="441"/>
                    <a:pt x="4188" y="391"/>
                    <a:pt x="3974" y="340"/>
                  </a:cubicBezTo>
                  <a:cubicBezTo>
                    <a:pt x="3773" y="290"/>
                    <a:pt x="3521" y="240"/>
                    <a:pt x="3257" y="202"/>
                  </a:cubicBezTo>
                  <a:cubicBezTo>
                    <a:pt x="2993" y="152"/>
                    <a:pt x="2704" y="114"/>
                    <a:pt x="2402" y="76"/>
                  </a:cubicBezTo>
                  <a:cubicBezTo>
                    <a:pt x="2113" y="39"/>
                    <a:pt x="1811" y="26"/>
                    <a:pt x="1535" y="13"/>
                  </a:cubicBezTo>
                  <a:cubicBezTo>
                    <a:pt x="1245" y="1"/>
                    <a:pt x="981"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5032575" y="2050350"/>
              <a:ext cx="60075" cy="14175"/>
            </a:xfrm>
            <a:custGeom>
              <a:avLst/>
              <a:gdLst/>
              <a:ahLst/>
              <a:cxnLst/>
              <a:rect l="l" t="t" r="r" b="b"/>
              <a:pathLst>
                <a:path w="2403" h="567" extrusionOk="0">
                  <a:moveTo>
                    <a:pt x="2289" y="0"/>
                  </a:moveTo>
                  <a:cubicBezTo>
                    <a:pt x="2226" y="0"/>
                    <a:pt x="2126" y="0"/>
                    <a:pt x="2000" y="25"/>
                  </a:cubicBezTo>
                  <a:cubicBezTo>
                    <a:pt x="1887" y="38"/>
                    <a:pt x="1736" y="51"/>
                    <a:pt x="1597" y="88"/>
                  </a:cubicBezTo>
                  <a:cubicBezTo>
                    <a:pt x="1447" y="113"/>
                    <a:pt x="1296" y="139"/>
                    <a:pt x="1145" y="176"/>
                  </a:cubicBezTo>
                  <a:cubicBezTo>
                    <a:pt x="981" y="214"/>
                    <a:pt x="843" y="252"/>
                    <a:pt x="705" y="290"/>
                  </a:cubicBezTo>
                  <a:cubicBezTo>
                    <a:pt x="566" y="340"/>
                    <a:pt x="441" y="378"/>
                    <a:pt x="340" y="415"/>
                  </a:cubicBezTo>
                  <a:cubicBezTo>
                    <a:pt x="227" y="466"/>
                    <a:pt x="151" y="503"/>
                    <a:pt x="88" y="528"/>
                  </a:cubicBezTo>
                  <a:lnTo>
                    <a:pt x="0" y="566"/>
                  </a:lnTo>
                  <a:lnTo>
                    <a:pt x="101" y="541"/>
                  </a:lnTo>
                  <a:lnTo>
                    <a:pt x="378" y="478"/>
                  </a:lnTo>
                  <a:cubicBezTo>
                    <a:pt x="491" y="440"/>
                    <a:pt x="617" y="415"/>
                    <a:pt x="755" y="378"/>
                  </a:cubicBezTo>
                  <a:cubicBezTo>
                    <a:pt x="893" y="340"/>
                    <a:pt x="1044" y="315"/>
                    <a:pt x="1195" y="277"/>
                  </a:cubicBezTo>
                  <a:cubicBezTo>
                    <a:pt x="1346" y="239"/>
                    <a:pt x="1497" y="201"/>
                    <a:pt x="1635" y="176"/>
                  </a:cubicBezTo>
                  <a:cubicBezTo>
                    <a:pt x="1773" y="139"/>
                    <a:pt x="1912" y="113"/>
                    <a:pt x="2025" y="88"/>
                  </a:cubicBezTo>
                  <a:lnTo>
                    <a:pt x="2302" y="25"/>
                  </a:lnTo>
                  <a:lnTo>
                    <a:pt x="2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4859350" y="2132075"/>
              <a:ext cx="96850" cy="18900"/>
            </a:xfrm>
            <a:custGeom>
              <a:avLst/>
              <a:gdLst/>
              <a:ahLst/>
              <a:cxnLst/>
              <a:rect l="l" t="t" r="r" b="b"/>
              <a:pathLst>
                <a:path w="3874" h="756" extrusionOk="0">
                  <a:moveTo>
                    <a:pt x="1" y="1"/>
                  </a:moveTo>
                  <a:lnTo>
                    <a:pt x="152" y="51"/>
                  </a:lnTo>
                  <a:cubicBezTo>
                    <a:pt x="252" y="76"/>
                    <a:pt x="391" y="126"/>
                    <a:pt x="567" y="164"/>
                  </a:cubicBezTo>
                  <a:cubicBezTo>
                    <a:pt x="743" y="215"/>
                    <a:pt x="944" y="277"/>
                    <a:pt x="1170" y="328"/>
                  </a:cubicBezTo>
                  <a:cubicBezTo>
                    <a:pt x="1397" y="378"/>
                    <a:pt x="1635" y="428"/>
                    <a:pt x="1874" y="479"/>
                  </a:cubicBezTo>
                  <a:cubicBezTo>
                    <a:pt x="2113" y="541"/>
                    <a:pt x="2365" y="567"/>
                    <a:pt x="2591" y="604"/>
                  </a:cubicBezTo>
                  <a:cubicBezTo>
                    <a:pt x="2830" y="642"/>
                    <a:pt x="3044" y="667"/>
                    <a:pt x="3232" y="692"/>
                  </a:cubicBezTo>
                  <a:cubicBezTo>
                    <a:pt x="3421" y="717"/>
                    <a:pt x="3585" y="730"/>
                    <a:pt x="3698" y="743"/>
                  </a:cubicBezTo>
                  <a:lnTo>
                    <a:pt x="3874" y="755"/>
                  </a:lnTo>
                  <a:lnTo>
                    <a:pt x="3698" y="717"/>
                  </a:lnTo>
                  <a:lnTo>
                    <a:pt x="3270" y="642"/>
                  </a:lnTo>
                  <a:lnTo>
                    <a:pt x="2641" y="516"/>
                  </a:lnTo>
                  <a:cubicBezTo>
                    <a:pt x="2415" y="479"/>
                    <a:pt x="2176" y="428"/>
                    <a:pt x="1937" y="378"/>
                  </a:cubicBezTo>
                  <a:cubicBezTo>
                    <a:pt x="1698" y="340"/>
                    <a:pt x="1459" y="277"/>
                    <a:pt x="1220" y="227"/>
                  </a:cubicBezTo>
                  <a:lnTo>
                    <a:pt x="604" y="114"/>
                  </a:lnTo>
                  <a:lnTo>
                    <a:pt x="164" y="26"/>
                  </a:lnTo>
                  <a:lnTo>
                    <a:pt x="1" y="1"/>
                  </a:lnTo>
                  <a:close/>
                </a:path>
              </a:pathLst>
            </a:custGeom>
            <a:solidFill>
              <a:srgbClr val="3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4669150" y="2104425"/>
              <a:ext cx="110375" cy="39950"/>
            </a:xfrm>
            <a:custGeom>
              <a:avLst/>
              <a:gdLst/>
              <a:ahLst/>
              <a:cxnLst/>
              <a:rect l="l" t="t" r="r" b="b"/>
              <a:pathLst>
                <a:path w="4415" h="1598" extrusionOk="0">
                  <a:moveTo>
                    <a:pt x="1" y="0"/>
                  </a:moveTo>
                  <a:lnTo>
                    <a:pt x="152" y="101"/>
                  </a:lnTo>
                  <a:cubicBezTo>
                    <a:pt x="240" y="176"/>
                    <a:pt x="378" y="264"/>
                    <a:pt x="542" y="365"/>
                  </a:cubicBezTo>
                  <a:cubicBezTo>
                    <a:pt x="718" y="478"/>
                    <a:pt x="932" y="591"/>
                    <a:pt x="1170" y="704"/>
                  </a:cubicBezTo>
                  <a:cubicBezTo>
                    <a:pt x="1422" y="830"/>
                    <a:pt x="1686" y="943"/>
                    <a:pt x="1963" y="1044"/>
                  </a:cubicBezTo>
                  <a:cubicBezTo>
                    <a:pt x="2239" y="1144"/>
                    <a:pt x="2541" y="1245"/>
                    <a:pt x="2818" y="1308"/>
                  </a:cubicBezTo>
                  <a:cubicBezTo>
                    <a:pt x="3107" y="1383"/>
                    <a:pt x="3371" y="1446"/>
                    <a:pt x="3610" y="1484"/>
                  </a:cubicBezTo>
                  <a:cubicBezTo>
                    <a:pt x="3836" y="1534"/>
                    <a:pt x="4050" y="1559"/>
                    <a:pt x="4188" y="1572"/>
                  </a:cubicBezTo>
                  <a:lnTo>
                    <a:pt x="4415" y="1597"/>
                  </a:lnTo>
                  <a:lnTo>
                    <a:pt x="4201" y="1559"/>
                  </a:lnTo>
                  <a:cubicBezTo>
                    <a:pt x="4063" y="1534"/>
                    <a:pt x="3861" y="1484"/>
                    <a:pt x="3635" y="1434"/>
                  </a:cubicBezTo>
                  <a:cubicBezTo>
                    <a:pt x="3409" y="1383"/>
                    <a:pt x="3157" y="1308"/>
                    <a:pt x="2881" y="1232"/>
                  </a:cubicBezTo>
                  <a:cubicBezTo>
                    <a:pt x="2604" y="1157"/>
                    <a:pt x="2327" y="1056"/>
                    <a:pt x="2051" y="956"/>
                  </a:cubicBezTo>
                  <a:cubicBezTo>
                    <a:pt x="1774" y="855"/>
                    <a:pt x="1510" y="742"/>
                    <a:pt x="1258" y="641"/>
                  </a:cubicBezTo>
                  <a:cubicBezTo>
                    <a:pt x="1020" y="541"/>
                    <a:pt x="793" y="428"/>
                    <a:pt x="617" y="327"/>
                  </a:cubicBezTo>
                  <a:cubicBezTo>
                    <a:pt x="441" y="226"/>
                    <a:pt x="278" y="151"/>
                    <a:pt x="177" y="88"/>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4649675" y="2067000"/>
              <a:ext cx="53150" cy="17625"/>
            </a:xfrm>
            <a:custGeom>
              <a:avLst/>
              <a:gdLst/>
              <a:ahLst/>
              <a:cxnLst/>
              <a:rect l="l" t="t" r="r" b="b"/>
              <a:pathLst>
                <a:path w="2126" h="705" extrusionOk="0">
                  <a:moveTo>
                    <a:pt x="2125" y="1"/>
                  </a:moveTo>
                  <a:lnTo>
                    <a:pt x="2012" y="13"/>
                  </a:lnTo>
                  <a:cubicBezTo>
                    <a:pt x="1949" y="26"/>
                    <a:pt x="1861" y="26"/>
                    <a:pt x="1748" y="51"/>
                  </a:cubicBezTo>
                  <a:cubicBezTo>
                    <a:pt x="1648" y="76"/>
                    <a:pt x="1522" y="101"/>
                    <a:pt x="1384" y="139"/>
                  </a:cubicBezTo>
                  <a:cubicBezTo>
                    <a:pt x="1258" y="177"/>
                    <a:pt x="1119" y="215"/>
                    <a:pt x="981" y="252"/>
                  </a:cubicBezTo>
                  <a:cubicBezTo>
                    <a:pt x="843" y="303"/>
                    <a:pt x="717" y="353"/>
                    <a:pt x="591" y="403"/>
                  </a:cubicBezTo>
                  <a:cubicBezTo>
                    <a:pt x="478" y="441"/>
                    <a:pt x="365" y="504"/>
                    <a:pt x="277" y="541"/>
                  </a:cubicBezTo>
                  <a:cubicBezTo>
                    <a:pt x="189" y="592"/>
                    <a:pt x="126" y="629"/>
                    <a:pt x="76" y="655"/>
                  </a:cubicBezTo>
                  <a:lnTo>
                    <a:pt x="0" y="705"/>
                  </a:lnTo>
                  <a:lnTo>
                    <a:pt x="0" y="705"/>
                  </a:lnTo>
                  <a:lnTo>
                    <a:pt x="88" y="667"/>
                  </a:lnTo>
                  <a:lnTo>
                    <a:pt x="327" y="592"/>
                  </a:lnTo>
                  <a:lnTo>
                    <a:pt x="667" y="479"/>
                  </a:lnTo>
                  <a:cubicBezTo>
                    <a:pt x="793" y="441"/>
                    <a:pt x="918" y="391"/>
                    <a:pt x="1057" y="353"/>
                  </a:cubicBezTo>
                  <a:cubicBezTo>
                    <a:pt x="1195" y="303"/>
                    <a:pt x="1321" y="265"/>
                    <a:pt x="1446" y="227"/>
                  </a:cubicBezTo>
                  <a:cubicBezTo>
                    <a:pt x="1572" y="177"/>
                    <a:pt x="1685" y="139"/>
                    <a:pt x="1786" y="114"/>
                  </a:cubicBezTo>
                  <a:lnTo>
                    <a:pt x="2025" y="2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4735500" y="2045325"/>
              <a:ext cx="130800" cy="40575"/>
            </a:xfrm>
            <a:custGeom>
              <a:avLst/>
              <a:gdLst/>
              <a:ahLst/>
              <a:cxnLst/>
              <a:rect l="l" t="t" r="r" b="b"/>
              <a:pathLst>
                <a:path w="5232" h="1623" extrusionOk="0">
                  <a:moveTo>
                    <a:pt x="5231" y="0"/>
                  </a:moveTo>
                  <a:cubicBezTo>
                    <a:pt x="5231" y="0"/>
                    <a:pt x="5156" y="38"/>
                    <a:pt x="5030" y="101"/>
                  </a:cubicBezTo>
                  <a:cubicBezTo>
                    <a:pt x="4892" y="151"/>
                    <a:pt x="4716" y="239"/>
                    <a:pt x="4477" y="327"/>
                  </a:cubicBezTo>
                  <a:cubicBezTo>
                    <a:pt x="4238" y="415"/>
                    <a:pt x="3961" y="503"/>
                    <a:pt x="3647" y="591"/>
                  </a:cubicBezTo>
                  <a:cubicBezTo>
                    <a:pt x="3345" y="692"/>
                    <a:pt x="3006" y="780"/>
                    <a:pt x="2666" y="868"/>
                  </a:cubicBezTo>
                  <a:cubicBezTo>
                    <a:pt x="2339" y="943"/>
                    <a:pt x="2000" y="1031"/>
                    <a:pt x="1673" y="1107"/>
                  </a:cubicBezTo>
                  <a:cubicBezTo>
                    <a:pt x="1358" y="1195"/>
                    <a:pt x="1069" y="1270"/>
                    <a:pt x="818" y="1346"/>
                  </a:cubicBezTo>
                  <a:cubicBezTo>
                    <a:pt x="566" y="1421"/>
                    <a:pt x="365" y="1484"/>
                    <a:pt x="227" y="1534"/>
                  </a:cubicBezTo>
                  <a:lnTo>
                    <a:pt x="0" y="1622"/>
                  </a:lnTo>
                  <a:lnTo>
                    <a:pt x="239" y="1559"/>
                  </a:lnTo>
                  <a:cubicBezTo>
                    <a:pt x="377" y="1509"/>
                    <a:pt x="591" y="1459"/>
                    <a:pt x="843" y="1396"/>
                  </a:cubicBezTo>
                  <a:cubicBezTo>
                    <a:pt x="1094" y="1333"/>
                    <a:pt x="1396" y="1270"/>
                    <a:pt x="1723" y="1195"/>
                  </a:cubicBezTo>
                  <a:cubicBezTo>
                    <a:pt x="2037" y="1119"/>
                    <a:pt x="2389" y="1044"/>
                    <a:pt x="2729" y="956"/>
                  </a:cubicBezTo>
                  <a:cubicBezTo>
                    <a:pt x="3069" y="880"/>
                    <a:pt x="3408" y="780"/>
                    <a:pt x="3710" y="679"/>
                  </a:cubicBezTo>
                  <a:cubicBezTo>
                    <a:pt x="4024" y="579"/>
                    <a:pt x="4288" y="465"/>
                    <a:pt x="4527" y="377"/>
                  </a:cubicBezTo>
                  <a:cubicBezTo>
                    <a:pt x="4703" y="289"/>
                    <a:pt x="4879" y="201"/>
                    <a:pt x="5043" y="113"/>
                  </a:cubicBezTo>
                  <a:cubicBezTo>
                    <a:pt x="5168" y="38"/>
                    <a:pt x="5231" y="0"/>
                    <a:pt x="5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4855900" y="2039650"/>
              <a:ext cx="95600" cy="46550"/>
            </a:xfrm>
            <a:custGeom>
              <a:avLst/>
              <a:gdLst/>
              <a:ahLst/>
              <a:cxnLst/>
              <a:rect l="l" t="t" r="r" b="b"/>
              <a:pathLst>
                <a:path w="3824" h="1862" extrusionOk="0">
                  <a:moveTo>
                    <a:pt x="3823" y="1"/>
                  </a:moveTo>
                  <a:lnTo>
                    <a:pt x="3685" y="101"/>
                  </a:lnTo>
                  <a:cubicBezTo>
                    <a:pt x="3597" y="164"/>
                    <a:pt x="3458" y="240"/>
                    <a:pt x="3295" y="340"/>
                  </a:cubicBezTo>
                  <a:cubicBezTo>
                    <a:pt x="3132" y="441"/>
                    <a:pt x="2943" y="554"/>
                    <a:pt x="2729" y="680"/>
                  </a:cubicBezTo>
                  <a:cubicBezTo>
                    <a:pt x="2528" y="806"/>
                    <a:pt x="2289" y="919"/>
                    <a:pt x="2050" y="1032"/>
                  </a:cubicBezTo>
                  <a:cubicBezTo>
                    <a:pt x="1799" y="1145"/>
                    <a:pt x="1560" y="1271"/>
                    <a:pt x="1321" y="1359"/>
                  </a:cubicBezTo>
                  <a:cubicBezTo>
                    <a:pt x="1082" y="1459"/>
                    <a:pt x="868" y="1560"/>
                    <a:pt x="667" y="1623"/>
                  </a:cubicBezTo>
                  <a:cubicBezTo>
                    <a:pt x="466" y="1698"/>
                    <a:pt x="302" y="1761"/>
                    <a:pt x="176" y="1799"/>
                  </a:cubicBezTo>
                  <a:lnTo>
                    <a:pt x="0" y="1862"/>
                  </a:lnTo>
                  <a:lnTo>
                    <a:pt x="189" y="1812"/>
                  </a:lnTo>
                  <a:cubicBezTo>
                    <a:pt x="315" y="1786"/>
                    <a:pt x="503" y="1736"/>
                    <a:pt x="705" y="1673"/>
                  </a:cubicBezTo>
                  <a:cubicBezTo>
                    <a:pt x="918" y="1610"/>
                    <a:pt x="1157" y="1535"/>
                    <a:pt x="1396" y="1447"/>
                  </a:cubicBezTo>
                  <a:cubicBezTo>
                    <a:pt x="1648" y="1346"/>
                    <a:pt x="1912" y="1233"/>
                    <a:pt x="2151" y="1120"/>
                  </a:cubicBezTo>
                  <a:cubicBezTo>
                    <a:pt x="2390" y="994"/>
                    <a:pt x="2616" y="868"/>
                    <a:pt x="2830" y="743"/>
                  </a:cubicBezTo>
                  <a:cubicBezTo>
                    <a:pt x="3044" y="617"/>
                    <a:pt x="3220" y="491"/>
                    <a:pt x="3370" y="378"/>
                  </a:cubicBezTo>
                  <a:cubicBezTo>
                    <a:pt x="3521" y="277"/>
                    <a:pt x="3635" y="177"/>
                    <a:pt x="3710" y="114"/>
                  </a:cubicBezTo>
                  <a:lnTo>
                    <a:pt x="38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8" name="Google Shape;4858;p30"/>
          <p:cNvGrpSpPr/>
          <p:nvPr/>
        </p:nvGrpSpPr>
        <p:grpSpPr>
          <a:xfrm>
            <a:off x="195411" y="217610"/>
            <a:ext cx="1511108" cy="765324"/>
            <a:chOff x="6893875" y="2013700"/>
            <a:chExt cx="396325" cy="200725"/>
          </a:xfrm>
        </p:grpSpPr>
        <p:sp>
          <p:nvSpPr>
            <p:cNvPr id="4859" name="Google Shape;4859;p30"/>
            <p:cNvSpPr/>
            <p:nvPr/>
          </p:nvSpPr>
          <p:spPr>
            <a:xfrm>
              <a:off x="6893875" y="2013700"/>
              <a:ext cx="396325" cy="200725"/>
            </a:xfrm>
            <a:custGeom>
              <a:avLst/>
              <a:gdLst/>
              <a:ahLst/>
              <a:cxnLst/>
              <a:rect l="l" t="t" r="r" b="b"/>
              <a:pathLst>
                <a:path w="15853" h="8029" extrusionOk="0">
                  <a:moveTo>
                    <a:pt x="8928" y="0"/>
                  </a:moveTo>
                  <a:cubicBezTo>
                    <a:pt x="8909" y="0"/>
                    <a:pt x="8890" y="0"/>
                    <a:pt x="8872" y="1"/>
                  </a:cubicBezTo>
                  <a:cubicBezTo>
                    <a:pt x="8490" y="8"/>
                    <a:pt x="8117" y="54"/>
                    <a:pt x="7744" y="123"/>
                  </a:cubicBezTo>
                  <a:lnTo>
                    <a:pt x="7385" y="184"/>
                  </a:lnTo>
                  <a:lnTo>
                    <a:pt x="7340" y="191"/>
                  </a:lnTo>
                  <a:cubicBezTo>
                    <a:pt x="7210" y="153"/>
                    <a:pt x="7081" y="130"/>
                    <a:pt x="6943" y="130"/>
                  </a:cubicBezTo>
                  <a:cubicBezTo>
                    <a:pt x="6898" y="130"/>
                    <a:pt x="6852" y="138"/>
                    <a:pt x="6814" y="138"/>
                  </a:cubicBezTo>
                  <a:lnTo>
                    <a:pt x="6753" y="153"/>
                  </a:lnTo>
                  <a:lnTo>
                    <a:pt x="6738" y="153"/>
                  </a:lnTo>
                  <a:cubicBezTo>
                    <a:pt x="6707" y="153"/>
                    <a:pt x="6677" y="161"/>
                    <a:pt x="6654" y="168"/>
                  </a:cubicBezTo>
                  <a:cubicBezTo>
                    <a:pt x="5960" y="351"/>
                    <a:pt x="5427" y="664"/>
                    <a:pt x="4954" y="953"/>
                  </a:cubicBezTo>
                  <a:lnTo>
                    <a:pt x="4947" y="953"/>
                  </a:lnTo>
                  <a:cubicBezTo>
                    <a:pt x="4604" y="1159"/>
                    <a:pt x="4306" y="1342"/>
                    <a:pt x="3994" y="1434"/>
                  </a:cubicBezTo>
                  <a:lnTo>
                    <a:pt x="3841" y="1487"/>
                  </a:lnTo>
                  <a:cubicBezTo>
                    <a:pt x="3659" y="1540"/>
                    <a:pt x="3498" y="1655"/>
                    <a:pt x="3384" y="1807"/>
                  </a:cubicBezTo>
                  <a:cubicBezTo>
                    <a:pt x="2957" y="1982"/>
                    <a:pt x="1121" y="2843"/>
                    <a:pt x="130" y="4795"/>
                  </a:cubicBezTo>
                  <a:cubicBezTo>
                    <a:pt x="38" y="4970"/>
                    <a:pt x="0" y="5176"/>
                    <a:pt x="23" y="5374"/>
                  </a:cubicBezTo>
                  <a:cubicBezTo>
                    <a:pt x="92" y="5999"/>
                    <a:pt x="663" y="6311"/>
                    <a:pt x="1197" y="6555"/>
                  </a:cubicBezTo>
                  <a:cubicBezTo>
                    <a:pt x="1540" y="6715"/>
                    <a:pt x="1890" y="6845"/>
                    <a:pt x="2256" y="6951"/>
                  </a:cubicBezTo>
                  <a:cubicBezTo>
                    <a:pt x="2355" y="7332"/>
                    <a:pt x="2691" y="7622"/>
                    <a:pt x="3087" y="7660"/>
                  </a:cubicBezTo>
                  <a:lnTo>
                    <a:pt x="3377" y="7683"/>
                  </a:lnTo>
                  <a:cubicBezTo>
                    <a:pt x="3552" y="7698"/>
                    <a:pt x="3727" y="7706"/>
                    <a:pt x="3895" y="7706"/>
                  </a:cubicBezTo>
                  <a:cubicBezTo>
                    <a:pt x="3986" y="7706"/>
                    <a:pt x="4078" y="7706"/>
                    <a:pt x="4162" y="7698"/>
                  </a:cubicBezTo>
                  <a:cubicBezTo>
                    <a:pt x="4337" y="7851"/>
                    <a:pt x="4558" y="7935"/>
                    <a:pt x="4794" y="7942"/>
                  </a:cubicBezTo>
                  <a:lnTo>
                    <a:pt x="4863" y="7942"/>
                  </a:lnTo>
                  <a:lnTo>
                    <a:pt x="5107" y="7957"/>
                  </a:lnTo>
                  <a:cubicBezTo>
                    <a:pt x="5450" y="7988"/>
                    <a:pt x="5922" y="8026"/>
                    <a:pt x="6456" y="8026"/>
                  </a:cubicBezTo>
                  <a:cubicBezTo>
                    <a:pt x="6510" y="8027"/>
                    <a:pt x="6564" y="8028"/>
                    <a:pt x="6619" y="8028"/>
                  </a:cubicBezTo>
                  <a:cubicBezTo>
                    <a:pt x="7160" y="8028"/>
                    <a:pt x="7705" y="7959"/>
                    <a:pt x="8231" y="7828"/>
                  </a:cubicBezTo>
                  <a:cubicBezTo>
                    <a:pt x="8361" y="7884"/>
                    <a:pt x="8504" y="7916"/>
                    <a:pt x="8647" y="7916"/>
                  </a:cubicBezTo>
                  <a:cubicBezTo>
                    <a:pt x="8696" y="7916"/>
                    <a:pt x="8746" y="7912"/>
                    <a:pt x="8795" y="7904"/>
                  </a:cubicBezTo>
                  <a:lnTo>
                    <a:pt x="9070" y="7858"/>
                  </a:lnTo>
                  <a:cubicBezTo>
                    <a:pt x="10739" y="7576"/>
                    <a:pt x="11409" y="6723"/>
                    <a:pt x="11752" y="5862"/>
                  </a:cubicBezTo>
                  <a:cubicBezTo>
                    <a:pt x="11912" y="5846"/>
                    <a:pt x="12065" y="5793"/>
                    <a:pt x="12194" y="5701"/>
                  </a:cubicBezTo>
                  <a:cubicBezTo>
                    <a:pt x="12469" y="5511"/>
                    <a:pt x="12682" y="5244"/>
                    <a:pt x="12812" y="4932"/>
                  </a:cubicBezTo>
                  <a:cubicBezTo>
                    <a:pt x="12850" y="4810"/>
                    <a:pt x="12888" y="4695"/>
                    <a:pt x="12903" y="4566"/>
                  </a:cubicBezTo>
                  <a:cubicBezTo>
                    <a:pt x="12987" y="4581"/>
                    <a:pt x="13063" y="4581"/>
                    <a:pt x="13147" y="4589"/>
                  </a:cubicBezTo>
                  <a:cubicBezTo>
                    <a:pt x="13292" y="4589"/>
                    <a:pt x="13444" y="4566"/>
                    <a:pt x="13582" y="4520"/>
                  </a:cubicBezTo>
                  <a:cubicBezTo>
                    <a:pt x="14100" y="4383"/>
                    <a:pt x="14443" y="3903"/>
                    <a:pt x="14405" y="3369"/>
                  </a:cubicBezTo>
                  <a:lnTo>
                    <a:pt x="14405" y="3369"/>
                  </a:lnTo>
                  <a:lnTo>
                    <a:pt x="14481" y="3392"/>
                  </a:lnTo>
                  <a:lnTo>
                    <a:pt x="14511" y="3400"/>
                  </a:lnTo>
                  <a:cubicBezTo>
                    <a:pt x="14594" y="3422"/>
                    <a:pt x="14677" y="3432"/>
                    <a:pt x="14759" y="3432"/>
                  </a:cubicBezTo>
                  <a:cubicBezTo>
                    <a:pt x="15130" y="3432"/>
                    <a:pt x="15474" y="3215"/>
                    <a:pt x="15624" y="2859"/>
                  </a:cubicBezTo>
                  <a:lnTo>
                    <a:pt x="15639" y="2828"/>
                  </a:lnTo>
                  <a:cubicBezTo>
                    <a:pt x="15853" y="2348"/>
                    <a:pt x="15632" y="1784"/>
                    <a:pt x="15152" y="1571"/>
                  </a:cubicBezTo>
                  <a:lnTo>
                    <a:pt x="15136" y="1563"/>
                  </a:lnTo>
                  <a:cubicBezTo>
                    <a:pt x="14763" y="1411"/>
                    <a:pt x="14359" y="1319"/>
                    <a:pt x="13955" y="1281"/>
                  </a:cubicBezTo>
                  <a:cubicBezTo>
                    <a:pt x="13932" y="892"/>
                    <a:pt x="13719" y="534"/>
                    <a:pt x="13383" y="336"/>
                  </a:cubicBezTo>
                  <a:cubicBezTo>
                    <a:pt x="13178" y="206"/>
                    <a:pt x="12949" y="146"/>
                    <a:pt x="12705" y="146"/>
                  </a:cubicBezTo>
                  <a:cubicBezTo>
                    <a:pt x="12499" y="146"/>
                    <a:pt x="12301" y="184"/>
                    <a:pt x="12118" y="267"/>
                  </a:cubicBezTo>
                  <a:cubicBezTo>
                    <a:pt x="11882" y="374"/>
                    <a:pt x="11676" y="542"/>
                    <a:pt x="11524" y="748"/>
                  </a:cubicBezTo>
                  <a:cubicBezTo>
                    <a:pt x="11470" y="694"/>
                    <a:pt x="11417" y="649"/>
                    <a:pt x="11356" y="603"/>
                  </a:cubicBezTo>
                  <a:cubicBezTo>
                    <a:pt x="11211" y="481"/>
                    <a:pt x="11051" y="382"/>
                    <a:pt x="10884" y="306"/>
                  </a:cubicBezTo>
                  <a:cubicBezTo>
                    <a:pt x="10663" y="199"/>
                    <a:pt x="10419" y="146"/>
                    <a:pt x="10175" y="146"/>
                  </a:cubicBezTo>
                  <a:lnTo>
                    <a:pt x="10061" y="146"/>
                  </a:lnTo>
                  <a:cubicBezTo>
                    <a:pt x="9992" y="146"/>
                    <a:pt x="9923" y="161"/>
                    <a:pt x="9862" y="176"/>
                  </a:cubicBezTo>
                  <a:cubicBezTo>
                    <a:pt x="9560" y="61"/>
                    <a:pt x="9244" y="0"/>
                    <a:pt x="8928"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7120800" y="2080775"/>
              <a:ext cx="62125" cy="101950"/>
            </a:xfrm>
            <a:custGeom>
              <a:avLst/>
              <a:gdLst/>
              <a:ahLst/>
              <a:cxnLst/>
              <a:rect l="l" t="t" r="r" b="b"/>
              <a:pathLst>
                <a:path w="2485" h="4078" extrusionOk="0">
                  <a:moveTo>
                    <a:pt x="2454" y="0"/>
                  </a:moveTo>
                  <a:lnTo>
                    <a:pt x="2332" y="39"/>
                  </a:lnTo>
                  <a:cubicBezTo>
                    <a:pt x="1951" y="427"/>
                    <a:pt x="1852" y="915"/>
                    <a:pt x="1769" y="1388"/>
                  </a:cubicBezTo>
                  <a:cubicBezTo>
                    <a:pt x="1738" y="1654"/>
                    <a:pt x="1669" y="1913"/>
                    <a:pt x="1578" y="2165"/>
                  </a:cubicBezTo>
                  <a:cubicBezTo>
                    <a:pt x="1433" y="2561"/>
                    <a:pt x="1220" y="2927"/>
                    <a:pt x="953" y="3247"/>
                  </a:cubicBezTo>
                  <a:cubicBezTo>
                    <a:pt x="755" y="3461"/>
                    <a:pt x="534" y="3659"/>
                    <a:pt x="298" y="3826"/>
                  </a:cubicBezTo>
                  <a:lnTo>
                    <a:pt x="160" y="3941"/>
                  </a:lnTo>
                  <a:lnTo>
                    <a:pt x="122" y="3971"/>
                  </a:lnTo>
                  <a:lnTo>
                    <a:pt x="115" y="3971"/>
                  </a:lnTo>
                  <a:cubicBezTo>
                    <a:pt x="77" y="4009"/>
                    <a:pt x="38" y="4047"/>
                    <a:pt x="0" y="4078"/>
                  </a:cubicBezTo>
                  <a:cubicBezTo>
                    <a:pt x="1448" y="3765"/>
                    <a:pt x="1685" y="2881"/>
                    <a:pt x="1929" y="1944"/>
                  </a:cubicBezTo>
                  <a:lnTo>
                    <a:pt x="1936" y="1929"/>
                  </a:lnTo>
                  <a:cubicBezTo>
                    <a:pt x="1967" y="1799"/>
                    <a:pt x="1997" y="1677"/>
                    <a:pt x="2028" y="1548"/>
                  </a:cubicBezTo>
                  <a:cubicBezTo>
                    <a:pt x="2111" y="1151"/>
                    <a:pt x="2226" y="770"/>
                    <a:pt x="2386" y="404"/>
                  </a:cubicBezTo>
                  <a:cubicBezTo>
                    <a:pt x="2401" y="366"/>
                    <a:pt x="2416" y="336"/>
                    <a:pt x="2432" y="298"/>
                  </a:cubicBezTo>
                  <a:cubicBezTo>
                    <a:pt x="2477" y="206"/>
                    <a:pt x="2485" y="100"/>
                    <a:pt x="2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7133950" y="2082875"/>
              <a:ext cx="42125" cy="87100"/>
            </a:xfrm>
            <a:custGeom>
              <a:avLst/>
              <a:gdLst/>
              <a:ahLst/>
              <a:cxnLst/>
              <a:rect l="l" t="t" r="r" b="b"/>
              <a:pathLst>
                <a:path w="1685" h="3484" extrusionOk="0">
                  <a:moveTo>
                    <a:pt x="1685" y="0"/>
                  </a:moveTo>
                  <a:cubicBezTo>
                    <a:pt x="1547" y="38"/>
                    <a:pt x="1418" y="84"/>
                    <a:pt x="1288" y="130"/>
                  </a:cubicBezTo>
                  <a:cubicBezTo>
                    <a:pt x="1128" y="320"/>
                    <a:pt x="1075" y="549"/>
                    <a:pt x="1021" y="770"/>
                  </a:cubicBezTo>
                  <a:lnTo>
                    <a:pt x="1006" y="854"/>
                  </a:lnTo>
                  <a:cubicBezTo>
                    <a:pt x="983" y="953"/>
                    <a:pt x="961" y="1060"/>
                    <a:pt x="938" y="1159"/>
                  </a:cubicBezTo>
                  <a:cubicBezTo>
                    <a:pt x="892" y="1395"/>
                    <a:pt x="839" y="1624"/>
                    <a:pt x="762" y="1852"/>
                  </a:cubicBezTo>
                  <a:cubicBezTo>
                    <a:pt x="732" y="1944"/>
                    <a:pt x="701" y="2035"/>
                    <a:pt x="671" y="2127"/>
                  </a:cubicBezTo>
                  <a:cubicBezTo>
                    <a:pt x="518" y="2592"/>
                    <a:pt x="358" y="3072"/>
                    <a:pt x="0" y="3483"/>
                  </a:cubicBezTo>
                  <a:cubicBezTo>
                    <a:pt x="130" y="3377"/>
                    <a:pt x="252" y="3262"/>
                    <a:pt x="358" y="3140"/>
                  </a:cubicBezTo>
                  <a:cubicBezTo>
                    <a:pt x="625" y="2820"/>
                    <a:pt x="839" y="2454"/>
                    <a:pt x="991" y="2073"/>
                  </a:cubicBezTo>
                  <a:cubicBezTo>
                    <a:pt x="1075" y="1814"/>
                    <a:pt x="1143" y="1555"/>
                    <a:pt x="1182" y="1296"/>
                  </a:cubicBezTo>
                  <a:cubicBezTo>
                    <a:pt x="1258" y="846"/>
                    <a:pt x="1342" y="381"/>
                    <a:pt x="1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990650" y="2119075"/>
              <a:ext cx="75475" cy="58900"/>
            </a:xfrm>
            <a:custGeom>
              <a:avLst/>
              <a:gdLst/>
              <a:ahLst/>
              <a:cxnLst/>
              <a:rect l="l" t="t" r="r" b="b"/>
              <a:pathLst>
                <a:path w="3019" h="2356" extrusionOk="0">
                  <a:moveTo>
                    <a:pt x="3019" y="0"/>
                  </a:moveTo>
                  <a:cubicBezTo>
                    <a:pt x="2752" y="69"/>
                    <a:pt x="2486" y="138"/>
                    <a:pt x="2219" y="206"/>
                  </a:cubicBezTo>
                  <a:cubicBezTo>
                    <a:pt x="1883" y="389"/>
                    <a:pt x="1594" y="663"/>
                    <a:pt x="1396" y="991"/>
                  </a:cubicBezTo>
                  <a:cubicBezTo>
                    <a:pt x="1281" y="1166"/>
                    <a:pt x="1190" y="1357"/>
                    <a:pt x="1060" y="1532"/>
                  </a:cubicBezTo>
                  <a:cubicBezTo>
                    <a:pt x="999" y="1616"/>
                    <a:pt x="923" y="1692"/>
                    <a:pt x="839" y="1753"/>
                  </a:cubicBezTo>
                  <a:cubicBezTo>
                    <a:pt x="801" y="1784"/>
                    <a:pt x="755" y="1807"/>
                    <a:pt x="710" y="1829"/>
                  </a:cubicBezTo>
                  <a:lnTo>
                    <a:pt x="679" y="1883"/>
                  </a:lnTo>
                  <a:cubicBezTo>
                    <a:pt x="565" y="2050"/>
                    <a:pt x="359" y="2195"/>
                    <a:pt x="1" y="2355"/>
                  </a:cubicBezTo>
                  <a:cubicBezTo>
                    <a:pt x="85" y="2332"/>
                    <a:pt x="176" y="2310"/>
                    <a:pt x="268" y="2287"/>
                  </a:cubicBezTo>
                  <a:cubicBezTo>
                    <a:pt x="390" y="2256"/>
                    <a:pt x="512" y="2226"/>
                    <a:pt x="626" y="2195"/>
                  </a:cubicBezTo>
                  <a:cubicBezTo>
                    <a:pt x="938" y="2096"/>
                    <a:pt x="1220" y="1929"/>
                    <a:pt x="1464" y="1708"/>
                  </a:cubicBezTo>
                  <a:cubicBezTo>
                    <a:pt x="1678" y="1502"/>
                    <a:pt x="1868" y="1265"/>
                    <a:pt x="2028" y="1014"/>
                  </a:cubicBezTo>
                  <a:cubicBezTo>
                    <a:pt x="2219" y="740"/>
                    <a:pt x="2409" y="450"/>
                    <a:pt x="2699" y="221"/>
                  </a:cubicBezTo>
                  <a:cubicBezTo>
                    <a:pt x="2783" y="153"/>
                    <a:pt x="2897" y="77"/>
                    <a:pt x="3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987050" y="2114500"/>
              <a:ext cx="94525" cy="65450"/>
            </a:xfrm>
            <a:custGeom>
              <a:avLst/>
              <a:gdLst/>
              <a:ahLst/>
              <a:cxnLst/>
              <a:rect l="l" t="t" r="r" b="b"/>
              <a:pathLst>
                <a:path w="3781" h="2618" extrusionOk="0">
                  <a:moveTo>
                    <a:pt x="3773" y="0"/>
                  </a:moveTo>
                  <a:lnTo>
                    <a:pt x="3773" y="0"/>
                  </a:lnTo>
                  <a:cubicBezTo>
                    <a:pt x="3605" y="54"/>
                    <a:pt x="3430" y="107"/>
                    <a:pt x="3254" y="153"/>
                  </a:cubicBezTo>
                  <a:cubicBezTo>
                    <a:pt x="3125" y="237"/>
                    <a:pt x="2995" y="328"/>
                    <a:pt x="2866" y="427"/>
                  </a:cubicBezTo>
                  <a:cubicBezTo>
                    <a:pt x="2576" y="648"/>
                    <a:pt x="2386" y="930"/>
                    <a:pt x="2203" y="1205"/>
                  </a:cubicBezTo>
                  <a:cubicBezTo>
                    <a:pt x="2043" y="1464"/>
                    <a:pt x="1845" y="1700"/>
                    <a:pt x="1631" y="1913"/>
                  </a:cubicBezTo>
                  <a:cubicBezTo>
                    <a:pt x="1387" y="2134"/>
                    <a:pt x="1090" y="2302"/>
                    <a:pt x="778" y="2401"/>
                  </a:cubicBezTo>
                  <a:cubicBezTo>
                    <a:pt x="663" y="2439"/>
                    <a:pt x="541" y="2462"/>
                    <a:pt x="419" y="2493"/>
                  </a:cubicBezTo>
                  <a:cubicBezTo>
                    <a:pt x="282" y="2523"/>
                    <a:pt x="137" y="2561"/>
                    <a:pt x="0" y="2615"/>
                  </a:cubicBezTo>
                  <a:cubicBezTo>
                    <a:pt x="57" y="2617"/>
                    <a:pt x="111" y="2618"/>
                    <a:pt x="165" y="2618"/>
                  </a:cubicBezTo>
                  <a:cubicBezTo>
                    <a:pt x="1363" y="2618"/>
                    <a:pt x="1771" y="2057"/>
                    <a:pt x="2165" y="1509"/>
                  </a:cubicBezTo>
                  <a:cubicBezTo>
                    <a:pt x="2271" y="1365"/>
                    <a:pt x="2386" y="1220"/>
                    <a:pt x="2500" y="1083"/>
                  </a:cubicBezTo>
                  <a:lnTo>
                    <a:pt x="2591" y="991"/>
                  </a:lnTo>
                  <a:lnTo>
                    <a:pt x="2607" y="1106"/>
                  </a:lnTo>
                  <a:cubicBezTo>
                    <a:pt x="2675" y="1548"/>
                    <a:pt x="2447" y="1936"/>
                    <a:pt x="2104" y="2256"/>
                  </a:cubicBezTo>
                  <a:cubicBezTo>
                    <a:pt x="2149" y="2218"/>
                    <a:pt x="2195" y="2188"/>
                    <a:pt x="2233" y="2150"/>
                  </a:cubicBezTo>
                  <a:cubicBezTo>
                    <a:pt x="2538" y="1891"/>
                    <a:pt x="2797" y="1586"/>
                    <a:pt x="3003" y="1243"/>
                  </a:cubicBezTo>
                  <a:cubicBezTo>
                    <a:pt x="3232" y="877"/>
                    <a:pt x="3415" y="488"/>
                    <a:pt x="3704" y="160"/>
                  </a:cubicBezTo>
                  <a:cubicBezTo>
                    <a:pt x="3712" y="145"/>
                    <a:pt x="3719" y="130"/>
                    <a:pt x="3735" y="115"/>
                  </a:cubicBezTo>
                  <a:cubicBezTo>
                    <a:pt x="3750" y="84"/>
                    <a:pt x="3780" y="39"/>
                    <a:pt x="3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7023425" y="2103075"/>
              <a:ext cx="93400" cy="81000"/>
            </a:xfrm>
            <a:custGeom>
              <a:avLst/>
              <a:gdLst/>
              <a:ahLst/>
              <a:cxnLst/>
              <a:rect l="l" t="t" r="r" b="b"/>
              <a:pathLst>
                <a:path w="3736" h="3240" extrusionOk="0">
                  <a:moveTo>
                    <a:pt x="3735" y="0"/>
                  </a:moveTo>
                  <a:lnTo>
                    <a:pt x="3735" y="0"/>
                  </a:lnTo>
                  <a:cubicBezTo>
                    <a:pt x="3354" y="130"/>
                    <a:pt x="2966" y="259"/>
                    <a:pt x="2577" y="381"/>
                  </a:cubicBezTo>
                  <a:cubicBezTo>
                    <a:pt x="2051" y="800"/>
                    <a:pt x="1845" y="1380"/>
                    <a:pt x="1495" y="1898"/>
                  </a:cubicBezTo>
                  <a:cubicBezTo>
                    <a:pt x="1274" y="2210"/>
                    <a:pt x="1014" y="2492"/>
                    <a:pt x="717" y="2729"/>
                  </a:cubicBezTo>
                  <a:cubicBezTo>
                    <a:pt x="572" y="2851"/>
                    <a:pt x="420" y="2957"/>
                    <a:pt x="268" y="3072"/>
                  </a:cubicBezTo>
                  <a:cubicBezTo>
                    <a:pt x="184" y="3133"/>
                    <a:pt x="92" y="3186"/>
                    <a:pt x="1" y="3239"/>
                  </a:cubicBezTo>
                  <a:cubicBezTo>
                    <a:pt x="24" y="3232"/>
                    <a:pt x="47" y="3224"/>
                    <a:pt x="62" y="3216"/>
                  </a:cubicBezTo>
                  <a:cubicBezTo>
                    <a:pt x="222" y="3171"/>
                    <a:pt x="367" y="3102"/>
                    <a:pt x="511" y="3041"/>
                  </a:cubicBezTo>
                  <a:cubicBezTo>
                    <a:pt x="572" y="3011"/>
                    <a:pt x="641" y="2980"/>
                    <a:pt x="710" y="2950"/>
                  </a:cubicBezTo>
                  <a:cubicBezTo>
                    <a:pt x="1213" y="2744"/>
                    <a:pt x="1533" y="2530"/>
                    <a:pt x="1815" y="2233"/>
                  </a:cubicBezTo>
                  <a:cubicBezTo>
                    <a:pt x="1998" y="2020"/>
                    <a:pt x="2158" y="1791"/>
                    <a:pt x="2287" y="1547"/>
                  </a:cubicBezTo>
                  <a:cubicBezTo>
                    <a:pt x="2363" y="1410"/>
                    <a:pt x="2440" y="1273"/>
                    <a:pt x="2531" y="1151"/>
                  </a:cubicBezTo>
                  <a:cubicBezTo>
                    <a:pt x="2767" y="808"/>
                    <a:pt x="3065" y="511"/>
                    <a:pt x="3400" y="259"/>
                  </a:cubicBezTo>
                  <a:lnTo>
                    <a:pt x="3438" y="236"/>
                  </a:lnTo>
                  <a:cubicBezTo>
                    <a:pt x="3530" y="160"/>
                    <a:pt x="3629" y="84"/>
                    <a:pt x="3720" y="15"/>
                  </a:cubicBezTo>
                  <a:lnTo>
                    <a:pt x="3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7022675" y="2106675"/>
              <a:ext cx="90900" cy="78475"/>
            </a:xfrm>
            <a:custGeom>
              <a:avLst/>
              <a:gdLst/>
              <a:ahLst/>
              <a:cxnLst/>
              <a:rect l="l" t="t" r="r" b="b"/>
              <a:pathLst>
                <a:path w="3636" h="3139" extrusionOk="0">
                  <a:moveTo>
                    <a:pt x="3636" y="1"/>
                  </a:moveTo>
                  <a:lnTo>
                    <a:pt x="3499" y="108"/>
                  </a:lnTo>
                  <a:lnTo>
                    <a:pt x="3460" y="138"/>
                  </a:lnTo>
                  <a:cubicBezTo>
                    <a:pt x="3125" y="382"/>
                    <a:pt x="2835" y="679"/>
                    <a:pt x="2592" y="1015"/>
                  </a:cubicBezTo>
                  <a:cubicBezTo>
                    <a:pt x="2508" y="1137"/>
                    <a:pt x="2432" y="1274"/>
                    <a:pt x="2355" y="1411"/>
                  </a:cubicBezTo>
                  <a:cubicBezTo>
                    <a:pt x="2218" y="1655"/>
                    <a:pt x="2058" y="1891"/>
                    <a:pt x="1875" y="2104"/>
                  </a:cubicBezTo>
                  <a:cubicBezTo>
                    <a:pt x="1593" y="2409"/>
                    <a:pt x="1265" y="2615"/>
                    <a:pt x="755" y="2828"/>
                  </a:cubicBezTo>
                  <a:lnTo>
                    <a:pt x="557" y="2920"/>
                  </a:lnTo>
                  <a:cubicBezTo>
                    <a:pt x="412" y="2981"/>
                    <a:pt x="267" y="3049"/>
                    <a:pt x="107" y="3095"/>
                  </a:cubicBezTo>
                  <a:cubicBezTo>
                    <a:pt x="84" y="3110"/>
                    <a:pt x="38" y="3118"/>
                    <a:pt x="0" y="3126"/>
                  </a:cubicBezTo>
                  <a:cubicBezTo>
                    <a:pt x="66" y="3134"/>
                    <a:pt x="133" y="3138"/>
                    <a:pt x="200" y="3138"/>
                  </a:cubicBezTo>
                  <a:cubicBezTo>
                    <a:pt x="619" y="3138"/>
                    <a:pt x="1065" y="2988"/>
                    <a:pt x="1426" y="2844"/>
                  </a:cubicBezTo>
                  <a:cubicBezTo>
                    <a:pt x="1982" y="2623"/>
                    <a:pt x="2249" y="2211"/>
                    <a:pt x="2508" y="1784"/>
                  </a:cubicBezTo>
                  <a:cubicBezTo>
                    <a:pt x="2744" y="1396"/>
                    <a:pt x="2927" y="992"/>
                    <a:pt x="3148" y="595"/>
                  </a:cubicBezTo>
                  <a:cubicBezTo>
                    <a:pt x="3285" y="374"/>
                    <a:pt x="3445" y="176"/>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7133000" y="2088400"/>
              <a:ext cx="28225" cy="80625"/>
            </a:xfrm>
            <a:custGeom>
              <a:avLst/>
              <a:gdLst/>
              <a:ahLst/>
              <a:cxnLst/>
              <a:rect l="l" t="t" r="r" b="b"/>
              <a:pathLst>
                <a:path w="1129" h="3225" extrusionOk="0">
                  <a:moveTo>
                    <a:pt x="1120" y="0"/>
                  </a:moveTo>
                  <a:cubicBezTo>
                    <a:pt x="633" y="374"/>
                    <a:pt x="602" y="938"/>
                    <a:pt x="564" y="1532"/>
                  </a:cubicBezTo>
                  <a:cubicBezTo>
                    <a:pt x="564" y="1608"/>
                    <a:pt x="556" y="1692"/>
                    <a:pt x="556" y="1768"/>
                  </a:cubicBezTo>
                  <a:cubicBezTo>
                    <a:pt x="488" y="2294"/>
                    <a:pt x="305" y="2790"/>
                    <a:pt x="0" y="3224"/>
                  </a:cubicBezTo>
                  <a:cubicBezTo>
                    <a:pt x="343" y="2828"/>
                    <a:pt x="496" y="2355"/>
                    <a:pt x="648" y="1898"/>
                  </a:cubicBezTo>
                  <a:cubicBezTo>
                    <a:pt x="678" y="1799"/>
                    <a:pt x="709" y="1707"/>
                    <a:pt x="739" y="1616"/>
                  </a:cubicBezTo>
                  <a:cubicBezTo>
                    <a:pt x="816" y="1395"/>
                    <a:pt x="869" y="1166"/>
                    <a:pt x="915" y="930"/>
                  </a:cubicBezTo>
                  <a:cubicBezTo>
                    <a:pt x="938" y="831"/>
                    <a:pt x="960" y="724"/>
                    <a:pt x="983" y="625"/>
                  </a:cubicBezTo>
                  <a:lnTo>
                    <a:pt x="1006" y="541"/>
                  </a:lnTo>
                  <a:cubicBezTo>
                    <a:pt x="1029" y="419"/>
                    <a:pt x="1059" y="305"/>
                    <a:pt x="1098" y="191"/>
                  </a:cubicBezTo>
                  <a:cubicBezTo>
                    <a:pt x="1120" y="122"/>
                    <a:pt x="1128" y="61"/>
                    <a:pt x="1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935775" y="2101575"/>
              <a:ext cx="106725" cy="23675"/>
            </a:xfrm>
            <a:custGeom>
              <a:avLst/>
              <a:gdLst/>
              <a:ahLst/>
              <a:cxnLst/>
              <a:rect l="l" t="t" r="r" b="b"/>
              <a:pathLst>
                <a:path w="4269" h="947" extrusionOk="0">
                  <a:moveTo>
                    <a:pt x="1557" y="0"/>
                  </a:moveTo>
                  <a:cubicBezTo>
                    <a:pt x="1423" y="0"/>
                    <a:pt x="1290" y="18"/>
                    <a:pt x="1159" y="53"/>
                  </a:cubicBezTo>
                  <a:cubicBezTo>
                    <a:pt x="984" y="98"/>
                    <a:pt x="824" y="182"/>
                    <a:pt x="649" y="220"/>
                  </a:cubicBezTo>
                  <a:cubicBezTo>
                    <a:pt x="413" y="426"/>
                    <a:pt x="199" y="647"/>
                    <a:pt x="1" y="883"/>
                  </a:cubicBezTo>
                  <a:cubicBezTo>
                    <a:pt x="70" y="883"/>
                    <a:pt x="131" y="883"/>
                    <a:pt x="192" y="868"/>
                  </a:cubicBezTo>
                  <a:cubicBezTo>
                    <a:pt x="283" y="853"/>
                    <a:pt x="374" y="822"/>
                    <a:pt x="466" y="807"/>
                  </a:cubicBezTo>
                  <a:cubicBezTo>
                    <a:pt x="737" y="725"/>
                    <a:pt x="1015" y="685"/>
                    <a:pt x="1295" y="685"/>
                  </a:cubicBezTo>
                  <a:cubicBezTo>
                    <a:pt x="1455" y="685"/>
                    <a:pt x="1616" y="698"/>
                    <a:pt x="1777" y="723"/>
                  </a:cubicBezTo>
                  <a:cubicBezTo>
                    <a:pt x="2219" y="792"/>
                    <a:pt x="2661" y="914"/>
                    <a:pt x="3118" y="944"/>
                  </a:cubicBezTo>
                  <a:cubicBezTo>
                    <a:pt x="3156" y="946"/>
                    <a:pt x="3194" y="946"/>
                    <a:pt x="3231" y="946"/>
                  </a:cubicBezTo>
                  <a:cubicBezTo>
                    <a:pt x="3412" y="946"/>
                    <a:pt x="3589" y="931"/>
                    <a:pt x="3766" y="906"/>
                  </a:cubicBezTo>
                  <a:cubicBezTo>
                    <a:pt x="3888" y="891"/>
                    <a:pt x="4025" y="876"/>
                    <a:pt x="4147" y="860"/>
                  </a:cubicBezTo>
                  <a:lnTo>
                    <a:pt x="4269" y="822"/>
                  </a:lnTo>
                  <a:cubicBezTo>
                    <a:pt x="4246" y="807"/>
                    <a:pt x="4223" y="799"/>
                    <a:pt x="4200" y="792"/>
                  </a:cubicBezTo>
                  <a:cubicBezTo>
                    <a:pt x="4162" y="777"/>
                    <a:pt x="4132" y="769"/>
                    <a:pt x="4101" y="754"/>
                  </a:cubicBezTo>
                  <a:lnTo>
                    <a:pt x="3972" y="731"/>
                  </a:lnTo>
                  <a:cubicBezTo>
                    <a:pt x="3636" y="655"/>
                    <a:pt x="3309" y="548"/>
                    <a:pt x="3004" y="395"/>
                  </a:cubicBezTo>
                  <a:cubicBezTo>
                    <a:pt x="2638" y="220"/>
                    <a:pt x="2249" y="98"/>
                    <a:pt x="1861" y="30"/>
                  </a:cubicBezTo>
                  <a:cubicBezTo>
                    <a:pt x="1759" y="10"/>
                    <a:pt x="1658" y="0"/>
                    <a:pt x="1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968375" y="2125925"/>
              <a:ext cx="70900" cy="41025"/>
            </a:xfrm>
            <a:custGeom>
              <a:avLst/>
              <a:gdLst/>
              <a:ahLst/>
              <a:cxnLst/>
              <a:rect l="l" t="t" r="r" b="b"/>
              <a:pathLst>
                <a:path w="2836" h="1641" extrusionOk="0">
                  <a:moveTo>
                    <a:pt x="2835" y="1"/>
                  </a:moveTo>
                  <a:lnTo>
                    <a:pt x="2584" y="54"/>
                  </a:lnTo>
                  <a:cubicBezTo>
                    <a:pt x="2576" y="54"/>
                    <a:pt x="2569" y="62"/>
                    <a:pt x="2569" y="62"/>
                  </a:cubicBezTo>
                  <a:cubicBezTo>
                    <a:pt x="1944" y="252"/>
                    <a:pt x="1585" y="717"/>
                    <a:pt x="1143" y="1083"/>
                  </a:cubicBezTo>
                  <a:cubicBezTo>
                    <a:pt x="816" y="1350"/>
                    <a:pt x="419" y="1510"/>
                    <a:pt x="0" y="1548"/>
                  </a:cubicBezTo>
                  <a:cubicBezTo>
                    <a:pt x="262" y="1602"/>
                    <a:pt x="545" y="1640"/>
                    <a:pt x="819" y="1640"/>
                  </a:cubicBezTo>
                  <a:cubicBezTo>
                    <a:pt x="1048" y="1640"/>
                    <a:pt x="1270" y="1614"/>
                    <a:pt x="1471" y="1548"/>
                  </a:cubicBezTo>
                  <a:cubicBezTo>
                    <a:pt x="1555" y="1517"/>
                    <a:pt x="1639" y="1472"/>
                    <a:pt x="1715" y="1418"/>
                  </a:cubicBezTo>
                  <a:cubicBezTo>
                    <a:pt x="1814" y="1334"/>
                    <a:pt x="1898" y="1235"/>
                    <a:pt x="1959" y="1129"/>
                  </a:cubicBezTo>
                  <a:cubicBezTo>
                    <a:pt x="2081" y="953"/>
                    <a:pt x="2172" y="770"/>
                    <a:pt x="2287" y="595"/>
                  </a:cubicBezTo>
                  <a:cubicBezTo>
                    <a:pt x="2424" y="397"/>
                    <a:pt x="2584" y="222"/>
                    <a:pt x="2774" y="85"/>
                  </a:cubicBezTo>
                  <a:lnTo>
                    <a:pt x="2797" y="62"/>
                  </a:lnTo>
                  <a:lnTo>
                    <a:pt x="2813" y="31"/>
                  </a:lnTo>
                  <a:cubicBezTo>
                    <a:pt x="2820" y="24"/>
                    <a:pt x="2828" y="8"/>
                    <a:pt x="2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21700" y="2120125"/>
              <a:ext cx="109575" cy="43200"/>
            </a:xfrm>
            <a:custGeom>
              <a:avLst/>
              <a:gdLst/>
              <a:ahLst/>
              <a:cxnLst/>
              <a:rect l="l" t="t" r="r" b="b"/>
              <a:pathLst>
                <a:path w="4383" h="1728" extrusionOk="0">
                  <a:moveTo>
                    <a:pt x="1831" y="1"/>
                  </a:moveTo>
                  <a:cubicBezTo>
                    <a:pt x="1688" y="1"/>
                    <a:pt x="1545" y="9"/>
                    <a:pt x="1402" y="27"/>
                  </a:cubicBezTo>
                  <a:cubicBezTo>
                    <a:pt x="1021" y="80"/>
                    <a:pt x="663" y="225"/>
                    <a:pt x="343" y="438"/>
                  </a:cubicBezTo>
                  <a:cubicBezTo>
                    <a:pt x="221" y="614"/>
                    <a:pt x="99" y="804"/>
                    <a:pt x="0" y="1010"/>
                  </a:cubicBezTo>
                  <a:cubicBezTo>
                    <a:pt x="30" y="1063"/>
                    <a:pt x="358" y="1277"/>
                    <a:pt x="915" y="1490"/>
                  </a:cubicBezTo>
                  <a:cubicBezTo>
                    <a:pt x="1151" y="1582"/>
                    <a:pt x="1387" y="1658"/>
                    <a:pt x="1631" y="1719"/>
                  </a:cubicBezTo>
                  <a:cubicBezTo>
                    <a:pt x="1683" y="1725"/>
                    <a:pt x="1736" y="1728"/>
                    <a:pt x="1787" y="1728"/>
                  </a:cubicBezTo>
                  <a:cubicBezTo>
                    <a:pt x="2330" y="1728"/>
                    <a:pt x="2830" y="1415"/>
                    <a:pt x="3170" y="1102"/>
                  </a:cubicBezTo>
                  <a:cubicBezTo>
                    <a:pt x="3475" y="827"/>
                    <a:pt x="3757" y="530"/>
                    <a:pt x="4154" y="347"/>
                  </a:cubicBezTo>
                  <a:lnTo>
                    <a:pt x="4154" y="347"/>
                  </a:lnTo>
                  <a:cubicBezTo>
                    <a:pt x="3834" y="408"/>
                    <a:pt x="3513" y="469"/>
                    <a:pt x="3186" y="515"/>
                  </a:cubicBezTo>
                  <a:cubicBezTo>
                    <a:pt x="3590" y="423"/>
                    <a:pt x="3986" y="317"/>
                    <a:pt x="4382" y="210"/>
                  </a:cubicBezTo>
                  <a:lnTo>
                    <a:pt x="4382" y="210"/>
                  </a:lnTo>
                  <a:cubicBezTo>
                    <a:pt x="4222" y="233"/>
                    <a:pt x="4055" y="248"/>
                    <a:pt x="3895" y="256"/>
                  </a:cubicBezTo>
                  <a:cubicBezTo>
                    <a:pt x="3864" y="257"/>
                    <a:pt x="3833" y="257"/>
                    <a:pt x="3803" y="257"/>
                  </a:cubicBezTo>
                  <a:cubicBezTo>
                    <a:pt x="3422" y="257"/>
                    <a:pt x="3043" y="173"/>
                    <a:pt x="2683" y="96"/>
                  </a:cubicBezTo>
                  <a:cubicBezTo>
                    <a:pt x="2403" y="35"/>
                    <a:pt x="2117"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7034300" y="2104400"/>
              <a:ext cx="85375" cy="83425"/>
            </a:xfrm>
            <a:custGeom>
              <a:avLst/>
              <a:gdLst/>
              <a:ahLst/>
              <a:cxnLst/>
              <a:rect l="l" t="t" r="r" b="b"/>
              <a:pathLst>
                <a:path w="3415" h="3337" extrusionOk="0">
                  <a:moveTo>
                    <a:pt x="3415" y="0"/>
                  </a:moveTo>
                  <a:lnTo>
                    <a:pt x="3331" y="69"/>
                  </a:lnTo>
                  <a:cubicBezTo>
                    <a:pt x="3247" y="153"/>
                    <a:pt x="3163" y="237"/>
                    <a:pt x="3079" y="321"/>
                  </a:cubicBezTo>
                  <a:cubicBezTo>
                    <a:pt x="2896" y="534"/>
                    <a:pt x="2752" y="763"/>
                    <a:pt x="2637" y="1014"/>
                  </a:cubicBezTo>
                  <a:cubicBezTo>
                    <a:pt x="2409" y="1479"/>
                    <a:pt x="2149" y="1929"/>
                    <a:pt x="1860" y="2348"/>
                  </a:cubicBezTo>
                  <a:cubicBezTo>
                    <a:pt x="1616" y="2698"/>
                    <a:pt x="1303" y="2912"/>
                    <a:pt x="846" y="3080"/>
                  </a:cubicBezTo>
                  <a:cubicBezTo>
                    <a:pt x="572" y="3186"/>
                    <a:pt x="290" y="3262"/>
                    <a:pt x="0" y="3301"/>
                  </a:cubicBezTo>
                  <a:cubicBezTo>
                    <a:pt x="281" y="3324"/>
                    <a:pt x="565" y="3336"/>
                    <a:pt x="849" y="3336"/>
                  </a:cubicBezTo>
                  <a:cubicBezTo>
                    <a:pt x="1019" y="3336"/>
                    <a:pt x="1188" y="3332"/>
                    <a:pt x="1357" y="3323"/>
                  </a:cubicBezTo>
                  <a:cubicBezTo>
                    <a:pt x="1921" y="3041"/>
                    <a:pt x="2348" y="2538"/>
                    <a:pt x="2523" y="1929"/>
                  </a:cubicBezTo>
                  <a:cubicBezTo>
                    <a:pt x="2538" y="1875"/>
                    <a:pt x="2553" y="1814"/>
                    <a:pt x="2569" y="1753"/>
                  </a:cubicBezTo>
                  <a:cubicBezTo>
                    <a:pt x="2721" y="1159"/>
                    <a:pt x="2904" y="458"/>
                    <a:pt x="3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7099450" y="2045900"/>
              <a:ext cx="64800" cy="37200"/>
            </a:xfrm>
            <a:custGeom>
              <a:avLst/>
              <a:gdLst/>
              <a:ahLst/>
              <a:cxnLst/>
              <a:rect l="l" t="t" r="r" b="b"/>
              <a:pathLst>
                <a:path w="2592" h="1488" extrusionOk="0">
                  <a:moveTo>
                    <a:pt x="1" y="1"/>
                  </a:moveTo>
                  <a:cubicBezTo>
                    <a:pt x="397" y="161"/>
                    <a:pt x="755" y="412"/>
                    <a:pt x="1045" y="732"/>
                  </a:cubicBezTo>
                  <a:lnTo>
                    <a:pt x="1091" y="793"/>
                  </a:lnTo>
                  <a:cubicBezTo>
                    <a:pt x="1327" y="1052"/>
                    <a:pt x="1655" y="1411"/>
                    <a:pt x="2051" y="1479"/>
                  </a:cubicBezTo>
                  <a:cubicBezTo>
                    <a:pt x="2097" y="1485"/>
                    <a:pt x="2142" y="1488"/>
                    <a:pt x="2188" y="1488"/>
                  </a:cubicBezTo>
                  <a:cubicBezTo>
                    <a:pt x="2325" y="1488"/>
                    <a:pt x="2461" y="1462"/>
                    <a:pt x="2592" y="1411"/>
                  </a:cubicBezTo>
                  <a:cubicBezTo>
                    <a:pt x="2455" y="1342"/>
                    <a:pt x="2325" y="1258"/>
                    <a:pt x="2219" y="1152"/>
                  </a:cubicBezTo>
                  <a:cubicBezTo>
                    <a:pt x="2180" y="1121"/>
                    <a:pt x="2142" y="1083"/>
                    <a:pt x="2104" y="1060"/>
                  </a:cubicBezTo>
                  <a:cubicBezTo>
                    <a:pt x="1975" y="961"/>
                    <a:pt x="1860" y="854"/>
                    <a:pt x="1746" y="748"/>
                  </a:cubicBezTo>
                  <a:cubicBezTo>
                    <a:pt x="1639" y="641"/>
                    <a:pt x="1548" y="557"/>
                    <a:pt x="1441" y="473"/>
                  </a:cubicBezTo>
                  <a:cubicBezTo>
                    <a:pt x="1197" y="267"/>
                    <a:pt x="915" y="123"/>
                    <a:pt x="610" y="46"/>
                  </a:cubicBezTo>
                  <a:cubicBezTo>
                    <a:pt x="496" y="24"/>
                    <a:pt x="389" y="16"/>
                    <a:pt x="283" y="16"/>
                  </a:cubicBezTo>
                  <a:cubicBezTo>
                    <a:pt x="184" y="16"/>
                    <a:pt x="92" y="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7057150" y="2043425"/>
              <a:ext cx="85775" cy="47650"/>
            </a:xfrm>
            <a:custGeom>
              <a:avLst/>
              <a:gdLst/>
              <a:ahLst/>
              <a:cxnLst/>
              <a:rect l="l" t="t" r="r" b="b"/>
              <a:pathLst>
                <a:path w="3431" h="1906" extrusionOk="0">
                  <a:moveTo>
                    <a:pt x="412" y="1"/>
                  </a:moveTo>
                  <a:cubicBezTo>
                    <a:pt x="275" y="39"/>
                    <a:pt x="130" y="84"/>
                    <a:pt x="1" y="145"/>
                  </a:cubicBezTo>
                  <a:cubicBezTo>
                    <a:pt x="16" y="153"/>
                    <a:pt x="31" y="168"/>
                    <a:pt x="54" y="176"/>
                  </a:cubicBezTo>
                  <a:cubicBezTo>
                    <a:pt x="85" y="199"/>
                    <a:pt x="115" y="222"/>
                    <a:pt x="146" y="245"/>
                  </a:cubicBezTo>
                  <a:cubicBezTo>
                    <a:pt x="214" y="298"/>
                    <a:pt x="275" y="344"/>
                    <a:pt x="336" y="397"/>
                  </a:cubicBezTo>
                  <a:cubicBezTo>
                    <a:pt x="458" y="488"/>
                    <a:pt x="580" y="595"/>
                    <a:pt x="710" y="694"/>
                  </a:cubicBezTo>
                  <a:cubicBezTo>
                    <a:pt x="961" y="892"/>
                    <a:pt x="1220" y="1075"/>
                    <a:pt x="1495" y="1243"/>
                  </a:cubicBezTo>
                  <a:cubicBezTo>
                    <a:pt x="1777" y="1418"/>
                    <a:pt x="2074" y="1571"/>
                    <a:pt x="2379" y="1693"/>
                  </a:cubicBezTo>
                  <a:cubicBezTo>
                    <a:pt x="2638" y="1792"/>
                    <a:pt x="2897" y="1860"/>
                    <a:pt x="3171" y="1906"/>
                  </a:cubicBezTo>
                  <a:lnTo>
                    <a:pt x="3430" y="1815"/>
                  </a:lnTo>
                  <a:cubicBezTo>
                    <a:pt x="2684" y="1639"/>
                    <a:pt x="1022" y="466"/>
                    <a:pt x="603" y="62"/>
                  </a:cubicBezTo>
                  <a:cubicBezTo>
                    <a:pt x="550" y="23"/>
                    <a:pt x="481" y="8"/>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7093175" y="2040200"/>
              <a:ext cx="77575" cy="40400"/>
            </a:xfrm>
            <a:custGeom>
              <a:avLst/>
              <a:gdLst/>
              <a:ahLst/>
              <a:cxnLst/>
              <a:rect l="l" t="t" r="r" b="b"/>
              <a:pathLst>
                <a:path w="3103" h="1616" extrusionOk="0">
                  <a:moveTo>
                    <a:pt x="902" y="0"/>
                  </a:moveTo>
                  <a:cubicBezTo>
                    <a:pt x="615" y="0"/>
                    <a:pt x="306" y="52"/>
                    <a:pt x="0" y="107"/>
                  </a:cubicBezTo>
                  <a:cubicBezTo>
                    <a:pt x="122" y="175"/>
                    <a:pt x="328" y="183"/>
                    <a:pt x="534" y="198"/>
                  </a:cubicBezTo>
                  <a:cubicBezTo>
                    <a:pt x="648" y="198"/>
                    <a:pt x="762" y="206"/>
                    <a:pt x="877" y="221"/>
                  </a:cubicBezTo>
                  <a:cubicBezTo>
                    <a:pt x="1189" y="297"/>
                    <a:pt x="1486" y="450"/>
                    <a:pt x="1730" y="663"/>
                  </a:cubicBezTo>
                  <a:cubicBezTo>
                    <a:pt x="1845" y="755"/>
                    <a:pt x="1944" y="846"/>
                    <a:pt x="2050" y="938"/>
                  </a:cubicBezTo>
                  <a:cubicBezTo>
                    <a:pt x="2149" y="1029"/>
                    <a:pt x="2271" y="1151"/>
                    <a:pt x="2393" y="1250"/>
                  </a:cubicBezTo>
                  <a:cubicBezTo>
                    <a:pt x="2439" y="1280"/>
                    <a:pt x="2477" y="1311"/>
                    <a:pt x="2515" y="1349"/>
                  </a:cubicBezTo>
                  <a:cubicBezTo>
                    <a:pt x="2630" y="1463"/>
                    <a:pt x="2774" y="1555"/>
                    <a:pt x="2927" y="1616"/>
                  </a:cubicBezTo>
                  <a:lnTo>
                    <a:pt x="2934" y="1616"/>
                  </a:lnTo>
                  <a:cubicBezTo>
                    <a:pt x="2988" y="1601"/>
                    <a:pt x="3041" y="1585"/>
                    <a:pt x="3102" y="1570"/>
                  </a:cubicBezTo>
                  <a:cubicBezTo>
                    <a:pt x="3095" y="1555"/>
                    <a:pt x="3087" y="1540"/>
                    <a:pt x="3072" y="1532"/>
                  </a:cubicBezTo>
                  <a:cubicBezTo>
                    <a:pt x="3049" y="1509"/>
                    <a:pt x="3026" y="1486"/>
                    <a:pt x="2995" y="1463"/>
                  </a:cubicBezTo>
                  <a:cubicBezTo>
                    <a:pt x="2492" y="1212"/>
                    <a:pt x="2180" y="823"/>
                    <a:pt x="1875" y="419"/>
                  </a:cubicBezTo>
                  <a:cubicBezTo>
                    <a:pt x="1642" y="98"/>
                    <a:pt x="1294"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7071250" y="2099625"/>
              <a:ext cx="56800" cy="86925"/>
            </a:xfrm>
            <a:custGeom>
              <a:avLst/>
              <a:gdLst/>
              <a:ahLst/>
              <a:cxnLst/>
              <a:rect l="l" t="t" r="r" b="b"/>
              <a:pathLst>
                <a:path w="2272" h="3477" extrusionOk="0">
                  <a:moveTo>
                    <a:pt x="2249" y="1"/>
                  </a:moveTo>
                  <a:cubicBezTo>
                    <a:pt x="1525" y="420"/>
                    <a:pt x="1296" y="1258"/>
                    <a:pt x="1121" y="1952"/>
                  </a:cubicBezTo>
                  <a:cubicBezTo>
                    <a:pt x="1106" y="2013"/>
                    <a:pt x="1091" y="2066"/>
                    <a:pt x="1075" y="2127"/>
                  </a:cubicBezTo>
                  <a:cubicBezTo>
                    <a:pt x="908" y="2699"/>
                    <a:pt x="519" y="3187"/>
                    <a:pt x="1" y="3476"/>
                  </a:cubicBezTo>
                  <a:cubicBezTo>
                    <a:pt x="191" y="3461"/>
                    <a:pt x="336" y="3316"/>
                    <a:pt x="450" y="3202"/>
                  </a:cubicBezTo>
                  <a:cubicBezTo>
                    <a:pt x="572" y="3095"/>
                    <a:pt x="679" y="2966"/>
                    <a:pt x="793" y="2851"/>
                  </a:cubicBezTo>
                  <a:cubicBezTo>
                    <a:pt x="1114" y="2524"/>
                    <a:pt x="1350" y="2120"/>
                    <a:pt x="1495" y="1678"/>
                  </a:cubicBezTo>
                  <a:cubicBezTo>
                    <a:pt x="1617" y="1281"/>
                    <a:pt x="1731" y="885"/>
                    <a:pt x="1982" y="519"/>
                  </a:cubicBezTo>
                  <a:lnTo>
                    <a:pt x="2036" y="443"/>
                  </a:lnTo>
                  <a:cubicBezTo>
                    <a:pt x="2036" y="435"/>
                    <a:pt x="2036" y="435"/>
                    <a:pt x="2036" y="435"/>
                  </a:cubicBezTo>
                  <a:cubicBezTo>
                    <a:pt x="2081" y="374"/>
                    <a:pt x="2120" y="313"/>
                    <a:pt x="2165" y="252"/>
                  </a:cubicBezTo>
                  <a:lnTo>
                    <a:pt x="2180" y="237"/>
                  </a:lnTo>
                  <a:cubicBezTo>
                    <a:pt x="2196" y="207"/>
                    <a:pt x="2272" y="54"/>
                    <a:pt x="2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7075825" y="2095625"/>
              <a:ext cx="62325" cy="91100"/>
            </a:xfrm>
            <a:custGeom>
              <a:avLst/>
              <a:gdLst/>
              <a:ahLst/>
              <a:cxnLst/>
              <a:rect l="l" t="t" r="r" b="b"/>
              <a:pathLst>
                <a:path w="2493" h="3644" extrusionOk="0">
                  <a:moveTo>
                    <a:pt x="2493" y="1"/>
                  </a:moveTo>
                  <a:lnTo>
                    <a:pt x="2447" y="16"/>
                  </a:lnTo>
                  <a:cubicBezTo>
                    <a:pt x="2165" y="252"/>
                    <a:pt x="1929" y="534"/>
                    <a:pt x="1754" y="862"/>
                  </a:cubicBezTo>
                  <a:cubicBezTo>
                    <a:pt x="1525" y="1258"/>
                    <a:pt x="1449" y="1700"/>
                    <a:pt x="1273" y="2112"/>
                  </a:cubicBezTo>
                  <a:cubicBezTo>
                    <a:pt x="1106" y="2485"/>
                    <a:pt x="870" y="2836"/>
                    <a:pt x="580" y="3126"/>
                  </a:cubicBezTo>
                  <a:cubicBezTo>
                    <a:pt x="435" y="3286"/>
                    <a:pt x="245" y="3537"/>
                    <a:pt x="1" y="3644"/>
                  </a:cubicBezTo>
                  <a:cubicBezTo>
                    <a:pt x="763" y="3552"/>
                    <a:pt x="1464" y="3316"/>
                    <a:pt x="1731" y="2752"/>
                  </a:cubicBezTo>
                  <a:cubicBezTo>
                    <a:pt x="1898" y="2394"/>
                    <a:pt x="1944" y="1975"/>
                    <a:pt x="1990" y="1579"/>
                  </a:cubicBezTo>
                  <a:cubicBezTo>
                    <a:pt x="2051" y="1030"/>
                    <a:pt x="2119" y="466"/>
                    <a:pt x="2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7046300" y="2047050"/>
              <a:ext cx="89375" cy="50525"/>
            </a:xfrm>
            <a:custGeom>
              <a:avLst/>
              <a:gdLst/>
              <a:ahLst/>
              <a:cxnLst/>
              <a:rect l="l" t="t" r="r" b="b"/>
              <a:pathLst>
                <a:path w="3575" h="2021" extrusionOk="0">
                  <a:moveTo>
                    <a:pt x="420" y="0"/>
                  </a:moveTo>
                  <a:cubicBezTo>
                    <a:pt x="275" y="54"/>
                    <a:pt x="138" y="122"/>
                    <a:pt x="0" y="199"/>
                  </a:cubicBezTo>
                  <a:lnTo>
                    <a:pt x="16" y="199"/>
                  </a:lnTo>
                  <a:cubicBezTo>
                    <a:pt x="54" y="199"/>
                    <a:pt x="99" y="206"/>
                    <a:pt x="138" y="221"/>
                  </a:cubicBezTo>
                  <a:cubicBezTo>
                    <a:pt x="214" y="244"/>
                    <a:pt x="290" y="275"/>
                    <a:pt x="366" y="313"/>
                  </a:cubicBezTo>
                  <a:cubicBezTo>
                    <a:pt x="503" y="389"/>
                    <a:pt x="625" y="473"/>
                    <a:pt x="747" y="572"/>
                  </a:cubicBezTo>
                  <a:cubicBezTo>
                    <a:pt x="984" y="763"/>
                    <a:pt x="1197" y="976"/>
                    <a:pt x="1433" y="1159"/>
                  </a:cubicBezTo>
                  <a:cubicBezTo>
                    <a:pt x="1677" y="1349"/>
                    <a:pt x="1929" y="1517"/>
                    <a:pt x="2195" y="1677"/>
                  </a:cubicBezTo>
                  <a:cubicBezTo>
                    <a:pt x="2325" y="1761"/>
                    <a:pt x="2462" y="1837"/>
                    <a:pt x="2607" y="1906"/>
                  </a:cubicBezTo>
                  <a:cubicBezTo>
                    <a:pt x="2675" y="1936"/>
                    <a:pt x="2752" y="1974"/>
                    <a:pt x="2820" y="2005"/>
                  </a:cubicBezTo>
                  <a:lnTo>
                    <a:pt x="2851" y="2020"/>
                  </a:lnTo>
                  <a:lnTo>
                    <a:pt x="3354" y="1845"/>
                  </a:lnTo>
                  <a:lnTo>
                    <a:pt x="3575" y="1769"/>
                  </a:lnTo>
                  <a:cubicBezTo>
                    <a:pt x="3476" y="1761"/>
                    <a:pt x="3384" y="1746"/>
                    <a:pt x="3285" y="1723"/>
                  </a:cubicBezTo>
                  <a:cubicBezTo>
                    <a:pt x="3118" y="1685"/>
                    <a:pt x="2950" y="1639"/>
                    <a:pt x="2790" y="1586"/>
                  </a:cubicBezTo>
                  <a:cubicBezTo>
                    <a:pt x="2470" y="1464"/>
                    <a:pt x="2165" y="1319"/>
                    <a:pt x="1883" y="1144"/>
                  </a:cubicBezTo>
                  <a:cubicBezTo>
                    <a:pt x="1608" y="968"/>
                    <a:pt x="1349" y="778"/>
                    <a:pt x="1098" y="572"/>
                  </a:cubicBezTo>
                  <a:cubicBezTo>
                    <a:pt x="984" y="465"/>
                    <a:pt x="862" y="366"/>
                    <a:pt x="747" y="260"/>
                  </a:cubicBezTo>
                  <a:cubicBezTo>
                    <a:pt x="686" y="206"/>
                    <a:pt x="625" y="160"/>
                    <a:pt x="564" y="107"/>
                  </a:cubicBezTo>
                  <a:cubicBezTo>
                    <a:pt x="542" y="84"/>
                    <a:pt x="511" y="54"/>
                    <a:pt x="473" y="31"/>
                  </a:cubicBezTo>
                  <a:cubicBezTo>
                    <a:pt x="458" y="23"/>
                    <a:pt x="442" y="8"/>
                    <a:pt x="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59600" y="2086950"/>
              <a:ext cx="92625" cy="33850"/>
            </a:xfrm>
            <a:custGeom>
              <a:avLst/>
              <a:gdLst/>
              <a:ahLst/>
              <a:cxnLst/>
              <a:rect l="l" t="t" r="r" b="b"/>
              <a:pathLst>
                <a:path w="3705" h="1354" extrusionOk="0">
                  <a:moveTo>
                    <a:pt x="976" y="0"/>
                  </a:moveTo>
                  <a:cubicBezTo>
                    <a:pt x="938" y="0"/>
                    <a:pt x="900" y="2"/>
                    <a:pt x="862" y="5"/>
                  </a:cubicBezTo>
                  <a:cubicBezTo>
                    <a:pt x="565" y="165"/>
                    <a:pt x="275" y="348"/>
                    <a:pt x="1" y="554"/>
                  </a:cubicBezTo>
                  <a:cubicBezTo>
                    <a:pt x="39" y="561"/>
                    <a:pt x="77" y="569"/>
                    <a:pt x="115" y="577"/>
                  </a:cubicBezTo>
                  <a:cubicBezTo>
                    <a:pt x="168" y="577"/>
                    <a:pt x="222" y="569"/>
                    <a:pt x="275" y="561"/>
                  </a:cubicBezTo>
                  <a:cubicBezTo>
                    <a:pt x="378" y="544"/>
                    <a:pt x="481" y="536"/>
                    <a:pt x="584" y="536"/>
                  </a:cubicBezTo>
                  <a:cubicBezTo>
                    <a:pt x="618" y="536"/>
                    <a:pt x="652" y="537"/>
                    <a:pt x="687" y="538"/>
                  </a:cubicBezTo>
                  <a:cubicBezTo>
                    <a:pt x="1068" y="569"/>
                    <a:pt x="1441" y="660"/>
                    <a:pt x="1792" y="813"/>
                  </a:cubicBezTo>
                  <a:cubicBezTo>
                    <a:pt x="2158" y="950"/>
                    <a:pt x="2478" y="1148"/>
                    <a:pt x="2866" y="1232"/>
                  </a:cubicBezTo>
                  <a:cubicBezTo>
                    <a:pt x="3080" y="1293"/>
                    <a:pt x="3285" y="1331"/>
                    <a:pt x="3506" y="1354"/>
                  </a:cubicBezTo>
                  <a:lnTo>
                    <a:pt x="3705" y="1293"/>
                  </a:lnTo>
                  <a:cubicBezTo>
                    <a:pt x="3689" y="1278"/>
                    <a:pt x="3667" y="1262"/>
                    <a:pt x="3644" y="1255"/>
                  </a:cubicBezTo>
                  <a:lnTo>
                    <a:pt x="3606" y="1240"/>
                  </a:lnTo>
                  <a:cubicBezTo>
                    <a:pt x="3240" y="1171"/>
                    <a:pt x="2897" y="1026"/>
                    <a:pt x="2584" y="820"/>
                  </a:cubicBezTo>
                  <a:cubicBezTo>
                    <a:pt x="2356" y="668"/>
                    <a:pt x="2142" y="493"/>
                    <a:pt x="1921" y="333"/>
                  </a:cubicBezTo>
                  <a:cubicBezTo>
                    <a:pt x="1921" y="333"/>
                    <a:pt x="1914" y="333"/>
                    <a:pt x="1914" y="325"/>
                  </a:cubicBezTo>
                  <a:cubicBezTo>
                    <a:pt x="1883" y="302"/>
                    <a:pt x="1845" y="279"/>
                    <a:pt x="1807" y="256"/>
                  </a:cubicBezTo>
                  <a:cubicBezTo>
                    <a:pt x="1776" y="234"/>
                    <a:pt x="1754" y="226"/>
                    <a:pt x="1738" y="211"/>
                  </a:cubicBezTo>
                  <a:cubicBezTo>
                    <a:pt x="1639" y="157"/>
                    <a:pt x="1540" y="119"/>
                    <a:pt x="1433" y="89"/>
                  </a:cubicBezTo>
                  <a:cubicBezTo>
                    <a:pt x="1292" y="27"/>
                    <a:pt x="1136" y="0"/>
                    <a:pt x="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88375" y="2082525"/>
              <a:ext cx="79675" cy="35225"/>
            </a:xfrm>
            <a:custGeom>
              <a:avLst/>
              <a:gdLst/>
              <a:ahLst/>
              <a:cxnLst/>
              <a:rect l="l" t="t" r="r" b="b"/>
              <a:pathLst>
                <a:path w="3187" h="1409" extrusionOk="0">
                  <a:moveTo>
                    <a:pt x="295" y="0"/>
                  </a:moveTo>
                  <a:cubicBezTo>
                    <a:pt x="219" y="0"/>
                    <a:pt x="146" y="5"/>
                    <a:pt x="77" y="14"/>
                  </a:cubicBezTo>
                  <a:lnTo>
                    <a:pt x="0" y="45"/>
                  </a:lnTo>
                  <a:cubicBezTo>
                    <a:pt x="183" y="90"/>
                    <a:pt x="366" y="167"/>
                    <a:pt x="526" y="273"/>
                  </a:cubicBezTo>
                  <a:cubicBezTo>
                    <a:pt x="770" y="418"/>
                    <a:pt x="999" y="586"/>
                    <a:pt x="1220" y="769"/>
                  </a:cubicBezTo>
                  <a:cubicBezTo>
                    <a:pt x="1654" y="1089"/>
                    <a:pt x="2157" y="1371"/>
                    <a:pt x="2767" y="1409"/>
                  </a:cubicBezTo>
                  <a:lnTo>
                    <a:pt x="3133" y="1295"/>
                  </a:lnTo>
                  <a:lnTo>
                    <a:pt x="3186" y="1279"/>
                  </a:lnTo>
                  <a:cubicBezTo>
                    <a:pt x="2935" y="1150"/>
                    <a:pt x="2714" y="982"/>
                    <a:pt x="2523" y="776"/>
                  </a:cubicBezTo>
                  <a:lnTo>
                    <a:pt x="2447" y="731"/>
                  </a:lnTo>
                  <a:cubicBezTo>
                    <a:pt x="1550" y="242"/>
                    <a:pt x="841"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7021325" y="2059250"/>
              <a:ext cx="84450" cy="46500"/>
            </a:xfrm>
            <a:custGeom>
              <a:avLst/>
              <a:gdLst/>
              <a:ahLst/>
              <a:cxnLst/>
              <a:rect l="l" t="t" r="r" b="b"/>
              <a:pathLst>
                <a:path w="3378" h="1860" extrusionOk="0">
                  <a:moveTo>
                    <a:pt x="489" y="0"/>
                  </a:moveTo>
                  <a:lnTo>
                    <a:pt x="435" y="31"/>
                  </a:lnTo>
                  <a:cubicBezTo>
                    <a:pt x="291" y="115"/>
                    <a:pt x="146" y="198"/>
                    <a:pt x="1" y="282"/>
                  </a:cubicBezTo>
                  <a:cubicBezTo>
                    <a:pt x="138" y="297"/>
                    <a:pt x="291" y="282"/>
                    <a:pt x="428" y="305"/>
                  </a:cubicBezTo>
                  <a:cubicBezTo>
                    <a:pt x="588" y="320"/>
                    <a:pt x="740" y="366"/>
                    <a:pt x="885" y="435"/>
                  </a:cubicBezTo>
                  <a:cubicBezTo>
                    <a:pt x="1159" y="549"/>
                    <a:pt x="1419" y="709"/>
                    <a:pt x="1640" y="915"/>
                  </a:cubicBezTo>
                  <a:cubicBezTo>
                    <a:pt x="1693" y="961"/>
                    <a:pt x="1746" y="1006"/>
                    <a:pt x="1800" y="1052"/>
                  </a:cubicBezTo>
                  <a:cubicBezTo>
                    <a:pt x="1845" y="1105"/>
                    <a:pt x="1899" y="1159"/>
                    <a:pt x="1937" y="1212"/>
                  </a:cubicBezTo>
                  <a:cubicBezTo>
                    <a:pt x="2021" y="1319"/>
                    <a:pt x="2112" y="1425"/>
                    <a:pt x="2211" y="1524"/>
                  </a:cubicBezTo>
                  <a:cubicBezTo>
                    <a:pt x="2318" y="1624"/>
                    <a:pt x="2440" y="1700"/>
                    <a:pt x="2569" y="1761"/>
                  </a:cubicBezTo>
                  <a:cubicBezTo>
                    <a:pt x="2676" y="1806"/>
                    <a:pt x="2798" y="1845"/>
                    <a:pt x="2912" y="1860"/>
                  </a:cubicBezTo>
                  <a:lnTo>
                    <a:pt x="3377" y="1700"/>
                  </a:lnTo>
                  <a:cubicBezTo>
                    <a:pt x="3339" y="1662"/>
                    <a:pt x="3293" y="1639"/>
                    <a:pt x="3240" y="1631"/>
                  </a:cubicBezTo>
                  <a:cubicBezTo>
                    <a:pt x="3141" y="1593"/>
                    <a:pt x="3042" y="1547"/>
                    <a:pt x="2950" y="1502"/>
                  </a:cubicBezTo>
                  <a:cubicBezTo>
                    <a:pt x="2874" y="1471"/>
                    <a:pt x="2806" y="1433"/>
                    <a:pt x="2737" y="1403"/>
                  </a:cubicBezTo>
                  <a:cubicBezTo>
                    <a:pt x="2600" y="1334"/>
                    <a:pt x="2470" y="1250"/>
                    <a:pt x="2341" y="1166"/>
                  </a:cubicBezTo>
                  <a:cubicBezTo>
                    <a:pt x="2211" y="1082"/>
                    <a:pt x="2089" y="1006"/>
                    <a:pt x="1967" y="915"/>
                  </a:cubicBezTo>
                  <a:cubicBezTo>
                    <a:pt x="1731" y="732"/>
                    <a:pt x="1510" y="541"/>
                    <a:pt x="1274" y="366"/>
                  </a:cubicBezTo>
                  <a:cubicBezTo>
                    <a:pt x="1152" y="275"/>
                    <a:pt x="1022" y="191"/>
                    <a:pt x="893" y="122"/>
                  </a:cubicBezTo>
                  <a:cubicBezTo>
                    <a:pt x="763" y="61"/>
                    <a:pt x="634" y="15"/>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7005150" y="2073525"/>
              <a:ext cx="74125" cy="40625"/>
            </a:xfrm>
            <a:custGeom>
              <a:avLst/>
              <a:gdLst/>
              <a:ahLst/>
              <a:cxnLst/>
              <a:rect l="l" t="t" r="r" b="b"/>
              <a:pathLst>
                <a:path w="2965" h="1625" extrusionOk="0">
                  <a:moveTo>
                    <a:pt x="46" y="1"/>
                  </a:moveTo>
                  <a:lnTo>
                    <a:pt x="0" y="16"/>
                  </a:lnTo>
                  <a:cubicBezTo>
                    <a:pt x="183" y="92"/>
                    <a:pt x="374" y="153"/>
                    <a:pt x="572" y="207"/>
                  </a:cubicBezTo>
                  <a:cubicBezTo>
                    <a:pt x="1136" y="374"/>
                    <a:pt x="1723" y="542"/>
                    <a:pt x="1867" y="1045"/>
                  </a:cubicBezTo>
                  <a:lnTo>
                    <a:pt x="1890" y="1136"/>
                  </a:lnTo>
                  <a:cubicBezTo>
                    <a:pt x="2081" y="1335"/>
                    <a:pt x="2302" y="1502"/>
                    <a:pt x="2553" y="1624"/>
                  </a:cubicBezTo>
                  <a:lnTo>
                    <a:pt x="2965" y="1487"/>
                  </a:lnTo>
                  <a:cubicBezTo>
                    <a:pt x="2858" y="1456"/>
                    <a:pt x="2759" y="1411"/>
                    <a:pt x="2660" y="1365"/>
                  </a:cubicBezTo>
                  <a:cubicBezTo>
                    <a:pt x="2523" y="1296"/>
                    <a:pt x="2401" y="1205"/>
                    <a:pt x="2302" y="1098"/>
                  </a:cubicBezTo>
                  <a:cubicBezTo>
                    <a:pt x="2096" y="885"/>
                    <a:pt x="2005" y="626"/>
                    <a:pt x="1784" y="450"/>
                  </a:cubicBezTo>
                  <a:cubicBezTo>
                    <a:pt x="1669" y="359"/>
                    <a:pt x="1540" y="283"/>
                    <a:pt x="1395" y="237"/>
                  </a:cubicBezTo>
                  <a:cubicBezTo>
                    <a:pt x="1242" y="184"/>
                    <a:pt x="1090" y="146"/>
                    <a:pt x="938" y="123"/>
                  </a:cubicBezTo>
                  <a:cubicBezTo>
                    <a:pt x="778" y="100"/>
                    <a:pt x="610" y="77"/>
                    <a:pt x="450" y="62"/>
                  </a:cubicBezTo>
                  <a:cubicBezTo>
                    <a:pt x="313" y="47"/>
                    <a:pt x="183" y="24"/>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7006675" y="2066475"/>
              <a:ext cx="87100" cy="44225"/>
            </a:xfrm>
            <a:custGeom>
              <a:avLst/>
              <a:gdLst/>
              <a:ahLst/>
              <a:cxnLst/>
              <a:rect l="l" t="t" r="r" b="b"/>
              <a:pathLst>
                <a:path w="3484" h="1769" extrusionOk="0">
                  <a:moveTo>
                    <a:pt x="579" y="1"/>
                  </a:moveTo>
                  <a:cubicBezTo>
                    <a:pt x="396" y="108"/>
                    <a:pt x="198" y="199"/>
                    <a:pt x="0" y="275"/>
                  </a:cubicBezTo>
                  <a:cubicBezTo>
                    <a:pt x="130" y="298"/>
                    <a:pt x="259" y="306"/>
                    <a:pt x="396" y="321"/>
                  </a:cubicBezTo>
                  <a:cubicBezTo>
                    <a:pt x="557" y="329"/>
                    <a:pt x="724" y="344"/>
                    <a:pt x="884" y="367"/>
                  </a:cubicBezTo>
                  <a:cubicBezTo>
                    <a:pt x="1044" y="382"/>
                    <a:pt x="1204" y="420"/>
                    <a:pt x="1364" y="473"/>
                  </a:cubicBezTo>
                  <a:cubicBezTo>
                    <a:pt x="1509" y="519"/>
                    <a:pt x="1646" y="595"/>
                    <a:pt x="1768" y="694"/>
                  </a:cubicBezTo>
                  <a:cubicBezTo>
                    <a:pt x="1875" y="786"/>
                    <a:pt x="1966" y="900"/>
                    <a:pt x="2043" y="1022"/>
                  </a:cubicBezTo>
                  <a:cubicBezTo>
                    <a:pt x="2111" y="1136"/>
                    <a:pt x="2195" y="1251"/>
                    <a:pt x="2279" y="1357"/>
                  </a:cubicBezTo>
                  <a:cubicBezTo>
                    <a:pt x="2454" y="1540"/>
                    <a:pt x="2675" y="1685"/>
                    <a:pt x="2919" y="1769"/>
                  </a:cubicBezTo>
                  <a:cubicBezTo>
                    <a:pt x="3110" y="1700"/>
                    <a:pt x="3293" y="1639"/>
                    <a:pt x="3483" y="1578"/>
                  </a:cubicBezTo>
                  <a:cubicBezTo>
                    <a:pt x="3361" y="1563"/>
                    <a:pt x="3247" y="1540"/>
                    <a:pt x="3140" y="1495"/>
                  </a:cubicBezTo>
                  <a:cubicBezTo>
                    <a:pt x="3003" y="1441"/>
                    <a:pt x="2873" y="1357"/>
                    <a:pt x="2759" y="1258"/>
                  </a:cubicBezTo>
                  <a:cubicBezTo>
                    <a:pt x="2652" y="1167"/>
                    <a:pt x="2561" y="1060"/>
                    <a:pt x="2469" y="953"/>
                  </a:cubicBezTo>
                  <a:cubicBezTo>
                    <a:pt x="2431" y="900"/>
                    <a:pt x="2386" y="847"/>
                    <a:pt x="2332" y="801"/>
                  </a:cubicBezTo>
                  <a:cubicBezTo>
                    <a:pt x="2279" y="755"/>
                    <a:pt x="2226" y="710"/>
                    <a:pt x="2172" y="664"/>
                  </a:cubicBezTo>
                  <a:cubicBezTo>
                    <a:pt x="1959" y="466"/>
                    <a:pt x="1715" y="306"/>
                    <a:pt x="1448" y="184"/>
                  </a:cubicBezTo>
                  <a:cubicBezTo>
                    <a:pt x="1311" y="115"/>
                    <a:pt x="1159" y="69"/>
                    <a:pt x="1006" y="47"/>
                  </a:cubicBezTo>
                  <a:cubicBezTo>
                    <a:pt x="930" y="31"/>
                    <a:pt x="846" y="31"/>
                    <a:pt x="770" y="24"/>
                  </a:cubicBezTo>
                  <a:cubicBezTo>
                    <a:pt x="709" y="24"/>
                    <a:pt x="640" y="16"/>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3725" y="2052200"/>
              <a:ext cx="83475" cy="47850"/>
            </a:xfrm>
            <a:custGeom>
              <a:avLst/>
              <a:gdLst/>
              <a:ahLst/>
              <a:cxnLst/>
              <a:rect l="l" t="t" r="r" b="b"/>
              <a:pathLst>
                <a:path w="3339" h="1914" extrusionOk="0">
                  <a:moveTo>
                    <a:pt x="488" y="0"/>
                  </a:moveTo>
                  <a:cubicBezTo>
                    <a:pt x="320" y="92"/>
                    <a:pt x="160" y="183"/>
                    <a:pt x="0" y="282"/>
                  </a:cubicBezTo>
                  <a:cubicBezTo>
                    <a:pt x="138" y="290"/>
                    <a:pt x="275" y="328"/>
                    <a:pt x="412" y="389"/>
                  </a:cubicBezTo>
                  <a:cubicBezTo>
                    <a:pt x="549" y="450"/>
                    <a:pt x="686" y="526"/>
                    <a:pt x="816" y="618"/>
                  </a:cubicBezTo>
                  <a:cubicBezTo>
                    <a:pt x="1060" y="785"/>
                    <a:pt x="1281" y="983"/>
                    <a:pt x="1517" y="1159"/>
                  </a:cubicBezTo>
                  <a:cubicBezTo>
                    <a:pt x="1761" y="1342"/>
                    <a:pt x="2012" y="1502"/>
                    <a:pt x="2272" y="1654"/>
                  </a:cubicBezTo>
                  <a:cubicBezTo>
                    <a:pt x="2340" y="1692"/>
                    <a:pt x="2409" y="1723"/>
                    <a:pt x="2477" y="1761"/>
                  </a:cubicBezTo>
                  <a:cubicBezTo>
                    <a:pt x="2500" y="1768"/>
                    <a:pt x="2531" y="1784"/>
                    <a:pt x="2561" y="1791"/>
                  </a:cubicBezTo>
                  <a:cubicBezTo>
                    <a:pt x="2607" y="1806"/>
                    <a:pt x="2653" y="1822"/>
                    <a:pt x="2698" y="1829"/>
                  </a:cubicBezTo>
                  <a:lnTo>
                    <a:pt x="2797" y="1860"/>
                  </a:lnTo>
                  <a:cubicBezTo>
                    <a:pt x="2896" y="1883"/>
                    <a:pt x="2988" y="1898"/>
                    <a:pt x="3087" y="1913"/>
                  </a:cubicBezTo>
                  <a:lnTo>
                    <a:pt x="3339" y="1829"/>
                  </a:lnTo>
                  <a:lnTo>
                    <a:pt x="3316" y="1822"/>
                  </a:lnTo>
                  <a:cubicBezTo>
                    <a:pt x="3239" y="1791"/>
                    <a:pt x="3163" y="1761"/>
                    <a:pt x="3087" y="1723"/>
                  </a:cubicBezTo>
                  <a:cubicBezTo>
                    <a:pt x="2942" y="1662"/>
                    <a:pt x="2797" y="1585"/>
                    <a:pt x="2660" y="1502"/>
                  </a:cubicBezTo>
                  <a:cubicBezTo>
                    <a:pt x="2393" y="1349"/>
                    <a:pt x="2134" y="1182"/>
                    <a:pt x="1883" y="991"/>
                  </a:cubicBezTo>
                  <a:cubicBezTo>
                    <a:pt x="1647" y="800"/>
                    <a:pt x="1433" y="595"/>
                    <a:pt x="1212" y="397"/>
                  </a:cubicBezTo>
                  <a:cubicBezTo>
                    <a:pt x="1098" y="297"/>
                    <a:pt x="976" y="206"/>
                    <a:pt x="846" y="130"/>
                  </a:cubicBezTo>
                  <a:cubicBezTo>
                    <a:pt x="778" y="84"/>
                    <a:pt x="709" y="54"/>
                    <a:pt x="633" y="23"/>
                  </a:cubicBezTo>
                  <a:cubicBezTo>
                    <a:pt x="595" y="15"/>
                    <a:pt x="557" y="0"/>
                    <a:pt x="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6918250" y="2037325"/>
              <a:ext cx="344900" cy="152650"/>
            </a:xfrm>
            <a:custGeom>
              <a:avLst/>
              <a:gdLst/>
              <a:ahLst/>
              <a:cxnLst/>
              <a:rect l="l" t="t" r="r" b="b"/>
              <a:pathLst>
                <a:path w="13796" h="6106" extrusionOk="0">
                  <a:moveTo>
                    <a:pt x="7904" y="130"/>
                  </a:moveTo>
                  <a:cubicBezTo>
                    <a:pt x="8354" y="130"/>
                    <a:pt x="8659" y="260"/>
                    <a:pt x="8864" y="542"/>
                  </a:cubicBezTo>
                  <a:cubicBezTo>
                    <a:pt x="9154" y="931"/>
                    <a:pt x="9482" y="1334"/>
                    <a:pt x="9992" y="1586"/>
                  </a:cubicBezTo>
                  <a:cubicBezTo>
                    <a:pt x="10015" y="1609"/>
                    <a:pt x="10046" y="1632"/>
                    <a:pt x="10069" y="1655"/>
                  </a:cubicBezTo>
                  <a:cubicBezTo>
                    <a:pt x="10069" y="1655"/>
                    <a:pt x="10076" y="1662"/>
                    <a:pt x="10076" y="1670"/>
                  </a:cubicBezTo>
                  <a:lnTo>
                    <a:pt x="9931" y="1708"/>
                  </a:lnTo>
                  <a:cubicBezTo>
                    <a:pt x="9787" y="1647"/>
                    <a:pt x="9649" y="1563"/>
                    <a:pt x="9535" y="1449"/>
                  </a:cubicBezTo>
                  <a:cubicBezTo>
                    <a:pt x="9489" y="1411"/>
                    <a:pt x="9451" y="1380"/>
                    <a:pt x="9413" y="1350"/>
                  </a:cubicBezTo>
                  <a:cubicBezTo>
                    <a:pt x="9291" y="1251"/>
                    <a:pt x="9177" y="1144"/>
                    <a:pt x="9063" y="1045"/>
                  </a:cubicBezTo>
                  <a:cubicBezTo>
                    <a:pt x="8971" y="953"/>
                    <a:pt x="8864" y="862"/>
                    <a:pt x="8750" y="771"/>
                  </a:cubicBezTo>
                  <a:cubicBezTo>
                    <a:pt x="8499" y="557"/>
                    <a:pt x="8201" y="405"/>
                    <a:pt x="7881" y="321"/>
                  </a:cubicBezTo>
                  <a:cubicBezTo>
                    <a:pt x="7767" y="306"/>
                    <a:pt x="7653" y="290"/>
                    <a:pt x="7538" y="290"/>
                  </a:cubicBezTo>
                  <a:cubicBezTo>
                    <a:pt x="7518" y="291"/>
                    <a:pt x="7498" y="292"/>
                    <a:pt x="7477" y="292"/>
                  </a:cubicBezTo>
                  <a:cubicBezTo>
                    <a:pt x="7338" y="292"/>
                    <a:pt x="7199" y="269"/>
                    <a:pt x="7066" y="229"/>
                  </a:cubicBezTo>
                  <a:cubicBezTo>
                    <a:pt x="7340" y="176"/>
                    <a:pt x="7622" y="146"/>
                    <a:pt x="7904" y="130"/>
                  </a:cubicBezTo>
                  <a:close/>
                  <a:moveTo>
                    <a:pt x="7355" y="367"/>
                  </a:moveTo>
                  <a:cubicBezTo>
                    <a:pt x="7416" y="374"/>
                    <a:pt x="7477" y="374"/>
                    <a:pt x="7531" y="374"/>
                  </a:cubicBezTo>
                  <a:lnTo>
                    <a:pt x="7531" y="382"/>
                  </a:lnTo>
                  <a:cubicBezTo>
                    <a:pt x="7637" y="382"/>
                    <a:pt x="7744" y="389"/>
                    <a:pt x="7851" y="405"/>
                  </a:cubicBezTo>
                  <a:cubicBezTo>
                    <a:pt x="8156" y="481"/>
                    <a:pt x="8438" y="626"/>
                    <a:pt x="8674" y="824"/>
                  </a:cubicBezTo>
                  <a:cubicBezTo>
                    <a:pt x="8781" y="915"/>
                    <a:pt x="8880" y="1007"/>
                    <a:pt x="8979" y="1098"/>
                  </a:cubicBezTo>
                  <a:lnTo>
                    <a:pt x="8986" y="1106"/>
                  </a:lnTo>
                  <a:cubicBezTo>
                    <a:pt x="9093" y="1205"/>
                    <a:pt x="9207" y="1312"/>
                    <a:pt x="9337" y="1411"/>
                  </a:cubicBezTo>
                  <a:cubicBezTo>
                    <a:pt x="9375" y="1441"/>
                    <a:pt x="9421" y="1479"/>
                    <a:pt x="9451" y="1510"/>
                  </a:cubicBezTo>
                  <a:cubicBezTo>
                    <a:pt x="9550" y="1601"/>
                    <a:pt x="9665" y="1685"/>
                    <a:pt x="9787" y="1746"/>
                  </a:cubicBezTo>
                  <a:cubicBezTo>
                    <a:pt x="9665" y="1784"/>
                    <a:pt x="9543" y="1807"/>
                    <a:pt x="9421" y="1815"/>
                  </a:cubicBezTo>
                  <a:cubicBezTo>
                    <a:pt x="9383" y="1815"/>
                    <a:pt x="9345" y="1807"/>
                    <a:pt x="9307" y="1799"/>
                  </a:cubicBezTo>
                  <a:cubicBezTo>
                    <a:pt x="8910" y="1731"/>
                    <a:pt x="8590" y="1373"/>
                    <a:pt x="8354" y="1113"/>
                  </a:cubicBezTo>
                  <a:lnTo>
                    <a:pt x="8308" y="1060"/>
                  </a:lnTo>
                  <a:cubicBezTo>
                    <a:pt x="8041" y="763"/>
                    <a:pt x="7721" y="527"/>
                    <a:pt x="7355" y="367"/>
                  </a:cubicBezTo>
                  <a:close/>
                  <a:moveTo>
                    <a:pt x="5984" y="267"/>
                  </a:moveTo>
                  <a:cubicBezTo>
                    <a:pt x="6045" y="275"/>
                    <a:pt x="6098" y="290"/>
                    <a:pt x="6151" y="321"/>
                  </a:cubicBezTo>
                  <a:cubicBezTo>
                    <a:pt x="6548" y="664"/>
                    <a:pt x="6967" y="976"/>
                    <a:pt x="7401" y="1251"/>
                  </a:cubicBezTo>
                  <a:cubicBezTo>
                    <a:pt x="7782" y="1502"/>
                    <a:pt x="8476" y="1929"/>
                    <a:pt x="8925" y="2066"/>
                  </a:cubicBezTo>
                  <a:lnTo>
                    <a:pt x="8720" y="2135"/>
                  </a:lnTo>
                  <a:cubicBezTo>
                    <a:pt x="8453" y="2089"/>
                    <a:pt x="8186" y="2020"/>
                    <a:pt x="7935" y="1921"/>
                  </a:cubicBezTo>
                  <a:cubicBezTo>
                    <a:pt x="7630" y="1799"/>
                    <a:pt x="7333" y="1655"/>
                    <a:pt x="7051" y="1479"/>
                  </a:cubicBezTo>
                  <a:cubicBezTo>
                    <a:pt x="6784" y="1304"/>
                    <a:pt x="6517" y="1121"/>
                    <a:pt x="6273" y="923"/>
                  </a:cubicBezTo>
                  <a:cubicBezTo>
                    <a:pt x="6159" y="839"/>
                    <a:pt x="6045" y="740"/>
                    <a:pt x="5930" y="656"/>
                  </a:cubicBezTo>
                  <a:lnTo>
                    <a:pt x="5877" y="610"/>
                  </a:lnTo>
                  <a:cubicBezTo>
                    <a:pt x="5824" y="557"/>
                    <a:pt x="5770" y="519"/>
                    <a:pt x="5717" y="473"/>
                  </a:cubicBezTo>
                  <a:lnTo>
                    <a:pt x="5717" y="481"/>
                  </a:lnTo>
                  <a:cubicBezTo>
                    <a:pt x="5686" y="450"/>
                    <a:pt x="5656" y="428"/>
                    <a:pt x="5625" y="405"/>
                  </a:cubicBezTo>
                  <a:lnTo>
                    <a:pt x="5610" y="397"/>
                  </a:lnTo>
                  <a:lnTo>
                    <a:pt x="5603" y="389"/>
                  </a:lnTo>
                  <a:cubicBezTo>
                    <a:pt x="5724" y="344"/>
                    <a:pt x="5846" y="298"/>
                    <a:pt x="5976" y="267"/>
                  </a:cubicBezTo>
                  <a:close/>
                  <a:moveTo>
                    <a:pt x="5542" y="420"/>
                  </a:moveTo>
                  <a:lnTo>
                    <a:pt x="5572" y="435"/>
                  </a:lnTo>
                  <a:lnTo>
                    <a:pt x="5580" y="443"/>
                  </a:lnTo>
                  <a:cubicBezTo>
                    <a:pt x="5618" y="473"/>
                    <a:pt x="5648" y="504"/>
                    <a:pt x="5679" y="519"/>
                  </a:cubicBezTo>
                  <a:cubicBezTo>
                    <a:pt x="5732" y="565"/>
                    <a:pt x="5793" y="618"/>
                    <a:pt x="5846" y="671"/>
                  </a:cubicBezTo>
                  <a:cubicBezTo>
                    <a:pt x="5961" y="763"/>
                    <a:pt x="6083" y="877"/>
                    <a:pt x="6205" y="976"/>
                  </a:cubicBezTo>
                  <a:cubicBezTo>
                    <a:pt x="6456" y="1182"/>
                    <a:pt x="6715" y="1380"/>
                    <a:pt x="6990" y="1548"/>
                  </a:cubicBezTo>
                  <a:cubicBezTo>
                    <a:pt x="7279" y="1731"/>
                    <a:pt x="7584" y="1876"/>
                    <a:pt x="7904" y="1998"/>
                  </a:cubicBezTo>
                  <a:cubicBezTo>
                    <a:pt x="8064" y="2051"/>
                    <a:pt x="8240" y="2104"/>
                    <a:pt x="8407" y="2135"/>
                  </a:cubicBezTo>
                  <a:cubicBezTo>
                    <a:pt x="8476" y="2150"/>
                    <a:pt x="8544" y="2165"/>
                    <a:pt x="8613" y="2173"/>
                  </a:cubicBezTo>
                  <a:lnTo>
                    <a:pt x="8468" y="2226"/>
                  </a:lnTo>
                  <a:lnTo>
                    <a:pt x="7980" y="2394"/>
                  </a:lnTo>
                  <a:lnTo>
                    <a:pt x="7958" y="2386"/>
                  </a:lnTo>
                  <a:cubicBezTo>
                    <a:pt x="7889" y="2356"/>
                    <a:pt x="7820" y="2318"/>
                    <a:pt x="7737" y="2280"/>
                  </a:cubicBezTo>
                  <a:cubicBezTo>
                    <a:pt x="7615" y="2219"/>
                    <a:pt x="7493" y="2150"/>
                    <a:pt x="7371" y="2081"/>
                  </a:cubicBezTo>
                  <a:lnTo>
                    <a:pt x="7333" y="2051"/>
                  </a:lnTo>
                  <a:cubicBezTo>
                    <a:pt x="7066" y="1898"/>
                    <a:pt x="6814" y="1723"/>
                    <a:pt x="6570" y="1540"/>
                  </a:cubicBezTo>
                  <a:cubicBezTo>
                    <a:pt x="6433" y="1426"/>
                    <a:pt x="6296" y="1312"/>
                    <a:pt x="6174" y="1197"/>
                  </a:cubicBezTo>
                  <a:cubicBezTo>
                    <a:pt x="6075" y="1121"/>
                    <a:pt x="5984" y="1037"/>
                    <a:pt x="5885" y="953"/>
                  </a:cubicBezTo>
                  <a:cubicBezTo>
                    <a:pt x="5763" y="854"/>
                    <a:pt x="5633" y="771"/>
                    <a:pt x="5496" y="694"/>
                  </a:cubicBezTo>
                  <a:cubicBezTo>
                    <a:pt x="5427" y="656"/>
                    <a:pt x="5351" y="618"/>
                    <a:pt x="5267" y="595"/>
                  </a:cubicBezTo>
                  <a:cubicBezTo>
                    <a:pt x="5244" y="588"/>
                    <a:pt x="5214" y="580"/>
                    <a:pt x="5191" y="580"/>
                  </a:cubicBezTo>
                  <a:cubicBezTo>
                    <a:pt x="5313" y="519"/>
                    <a:pt x="5427" y="466"/>
                    <a:pt x="5542" y="420"/>
                  </a:cubicBezTo>
                  <a:close/>
                  <a:moveTo>
                    <a:pt x="5138" y="618"/>
                  </a:moveTo>
                  <a:cubicBezTo>
                    <a:pt x="5176" y="626"/>
                    <a:pt x="5214" y="633"/>
                    <a:pt x="5252" y="649"/>
                  </a:cubicBezTo>
                  <a:cubicBezTo>
                    <a:pt x="5328" y="671"/>
                    <a:pt x="5397" y="702"/>
                    <a:pt x="5465" y="748"/>
                  </a:cubicBezTo>
                  <a:cubicBezTo>
                    <a:pt x="5595" y="824"/>
                    <a:pt x="5717" y="915"/>
                    <a:pt x="5824" y="1014"/>
                  </a:cubicBezTo>
                  <a:cubicBezTo>
                    <a:pt x="5892" y="1068"/>
                    <a:pt x="5961" y="1136"/>
                    <a:pt x="6037" y="1197"/>
                  </a:cubicBezTo>
                  <a:cubicBezTo>
                    <a:pt x="6182" y="1334"/>
                    <a:pt x="6334" y="1472"/>
                    <a:pt x="6502" y="1601"/>
                  </a:cubicBezTo>
                  <a:cubicBezTo>
                    <a:pt x="6746" y="1792"/>
                    <a:pt x="7005" y="1967"/>
                    <a:pt x="7279" y="2119"/>
                  </a:cubicBezTo>
                  <a:lnTo>
                    <a:pt x="7317" y="2135"/>
                  </a:lnTo>
                  <a:cubicBezTo>
                    <a:pt x="7439" y="2211"/>
                    <a:pt x="7569" y="2280"/>
                    <a:pt x="7706" y="2333"/>
                  </a:cubicBezTo>
                  <a:lnTo>
                    <a:pt x="7904" y="2417"/>
                  </a:lnTo>
                  <a:lnTo>
                    <a:pt x="7828" y="2447"/>
                  </a:lnTo>
                  <a:lnTo>
                    <a:pt x="7706" y="2485"/>
                  </a:lnTo>
                  <a:lnTo>
                    <a:pt x="7676" y="2485"/>
                  </a:lnTo>
                  <a:cubicBezTo>
                    <a:pt x="7599" y="2470"/>
                    <a:pt x="7515" y="2455"/>
                    <a:pt x="7432" y="2440"/>
                  </a:cubicBezTo>
                  <a:lnTo>
                    <a:pt x="7325" y="2409"/>
                  </a:lnTo>
                  <a:cubicBezTo>
                    <a:pt x="7287" y="2401"/>
                    <a:pt x="7249" y="2386"/>
                    <a:pt x="7203" y="2379"/>
                  </a:cubicBezTo>
                  <a:lnTo>
                    <a:pt x="7195" y="2379"/>
                  </a:lnTo>
                  <a:cubicBezTo>
                    <a:pt x="7157" y="2363"/>
                    <a:pt x="7134" y="2356"/>
                    <a:pt x="7112" y="2341"/>
                  </a:cubicBezTo>
                  <a:cubicBezTo>
                    <a:pt x="7043" y="2310"/>
                    <a:pt x="6974" y="2280"/>
                    <a:pt x="6906" y="2241"/>
                  </a:cubicBezTo>
                  <a:cubicBezTo>
                    <a:pt x="6647" y="2089"/>
                    <a:pt x="6395" y="1929"/>
                    <a:pt x="6151" y="1746"/>
                  </a:cubicBezTo>
                  <a:cubicBezTo>
                    <a:pt x="6060" y="1677"/>
                    <a:pt x="5968" y="1601"/>
                    <a:pt x="5885" y="1533"/>
                  </a:cubicBezTo>
                  <a:cubicBezTo>
                    <a:pt x="5747" y="1426"/>
                    <a:pt x="5595" y="1312"/>
                    <a:pt x="5450" y="1205"/>
                  </a:cubicBezTo>
                  <a:cubicBezTo>
                    <a:pt x="5321" y="1113"/>
                    <a:pt x="5183" y="1037"/>
                    <a:pt x="5046" y="969"/>
                  </a:cubicBezTo>
                  <a:cubicBezTo>
                    <a:pt x="4932" y="915"/>
                    <a:pt x="4810" y="885"/>
                    <a:pt x="4680" y="870"/>
                  </a:cubicBezTo>
                  <a:cubicBezTo>
                    <a:pt x="4802" y="793"/>
                    <a:pt x="4962" y="702"/>
                    <a:pt x="5122" y="618"/>
                  </a:cubicBezTo>
                  <a:close/>
                  <a:moveTo>
                    <a:pt x="4619" y="892"/>
                  </a:moveTo>
                  <a:cubicBezTo>
                    <a:pt x="4757" y="915"/>
                    <a:pt x="4886" y="953"/>
                    <a:pt x="5000" y="1022"/>
                  </a:cubicBezTo>
                  <a:cubicBezTo>
                    <a:pt x="5138" y="1091"/>
                    <a:pt x="5267" y="1167"/>
                    <a:pt x="5382" y="1258"/>
                  </a:cubicBezTo>
                  <a:cubicBezTo>
                    <a:pt x="5526" y="1357"/>
                    <a:pt x="5664" y="1472"/>
                    <a:pt x="5793" y="1578"/>
                  </a:cubicBezTo>
                  <a:cubicBezTo>
                    <a:pt x="5885" y="1647"/>
                    <a:pt x="5976" y="1731"/>
                    <a:pt x="6075" y="1807"/>
                  </a:cubicBezTo>
                  <a:cubicBezTo>
                    <a:pt x="6174" y="1883"/>
                    <a:pt x="6296" y="1959"/>
                    <a:pt x="6403" y="2028"/>
                  </a:cubicBezTo>
                  <a:lnTo>
                    <a:pt x="6456" y="2066"/>
                  </a:lnTo>
                  <a:cubicBezTo>
                    <a:pt x="6586" y="2150"/>
                    <a:pt x="6715" y="2226"/>
                    <a:pt x="6852" y="2295"/>
                  </a:cubicBezTo>
                  <a:cubicBezTo>
                    <a:pt x="6929" y="2333"/>
                    <a:pt x="6997" y="2371"/>
                    <a:pt x="7073" y="2401"/>
                  </a:cubicBezTo>
                  <a:lnTo>
                    <a:pt x="7119" y="2424"/>
                  </a:lnTo>
                  <a:cubicBezTo>
                    <a:pt x="7195" y="2462"/>
                    <a:pt x="7279" y="2501"/>
                    <a:pt x="7363" y="2531"/>
                  </a:cubicBezTo>
                  <a:cubicBezTo>
                    <a:pt x="7401" y="2539"/>
                    <a:pt x="7432" y="2554"/>
                    <a:pt x="7462" y="2569"/>
                  </a:cubicBezTo>
                  <a:lnTo>
                    <a:pt x="7386" y="2600"/>
                  </a:lnTo>
                  <a:lnTo>
                    <a:pt x="7035" y="2722"/>
                  </a:lnTo>
                  <a:cubicBezTo>
                    <a:pt x="6921" y="2699"/>
                    <a:pt x="6814" y="2668"/>
                    <a:pt x="6708" y="2623"/>
                  </a:cubicBezTo>
                  <a:cubicBezTo>
                    <a:pt x="6578" y="2562"/>
                    <a:pt x="6456" y="2485"/>
                    <a:pt x="6349" y="2386"/>
                  </a:cubicBezTo>
                  <a:cubicBezTo>
                    <a:pt x="6258" y="2287"/>
                    <a:pt x="6167" y="2188"/>
                    <a:pt x="6083" y="2081"/>
                  </a:cubicBezTo>
                  <a:lnTo>
                    <a:pt x="6060" y="2059"/>
                  </a:lnTo>
                  <a:cubicBezTo>
                    <a:pt x="6022" y="2005"/>
                    <a:pt x="5984" y="1959"/>
                    <a:pt x="5938" y="1921"/>
                  </a:cubicBezTo>
                  <a:cubicBezTo>
                    <a:pt x="5892" y="1876"/>
                    <a:pt x="5831" y="1822"/>
                    <a:pt x="5778" y="1777"/>
                  </a:cubicBezTo>
                  <a:cubicBezTo>
                    <a:pt x="5557" y="1571"/>
                    <a:pt x="5298" y="1411"/>
                    <a:pt x="5023" y="1289"/>
                  </a:cubicBezTo>
                  <a:cubicBezTo>
                    <a:pt x="4879" y="1228"/>
                    <a:pt x="4718" y="1182"/>
                    <a:pt x="4558" y="1159"/>
                  </a:cubicBezTo>
                  <a:cubicBezTo>
                    <a:pt x="4490" y="1152"/>
                    <a:pt x="4421" y="1152"/>
                    <a:pt x="4353" y="1152"/>
                  </a:cubicBezTo>
                  <a:cubicBezTo>
                    <a:pt x="4299" y="1152"/>
                    <a:pt x="4246" y="1152"/>
                    <a:pt x="4193" y="1144"/>
                  </a:cubicBezTo>
                  <a:cubicBezTo>
                    <a:pt x="4315" y="1075"/>
                    <a:pt x="4436" y="1007"/>
                    <a:pt x="4574" y="923"/>
                  </a:cubicBezTo>
                  <a:lnTo>
                    <a:pt x="4619" y="892"/>
                  </a:lnTo>
                  <a:close/>
                  <a:moveTo>
                    <a:pt x="4132" y="1182"/>
                  </a:moveTo>
                  <a:cubicBezTo>
                    <a:pt x="4185" y="1197"/>
                    <a:pt x="4246" y="1205"/>
                    <a:pt x="4307" y="1205"/>
                  </a:cubicBezTo>
                  <a:lnTo>
                    <a:pt x="4345" y="1205"/>
                  </a:lnTo>
                  <a:cubicBezTo>
                    <a:pt x="4414" y="1205"/>
                    <a:pt x="4482" y="1213"/>
                    <a:pt x="4543" y="1228"/>
                  </a:cubicBezTo>
                  <a:cubicBezTo>
                    <a:pt x="4696" y="1251"/>
                    <a:pt x="4840" y="1296"/>
                    <a:pt x="4978" y="1365"/>
                  </a:cubicBezTo>
                  <a:cubicBezTo>
                    <a:pt x="5244" y="1479"/>
                    <a:pt x="5488" y="1639"/>
                    <a:pt x="5702" y="1838"/>
                  </a:cubicBezTo>
                  <a:cubicBezTo>
                    <a:pt x="5755" y="1883"/>
                    <a:pt x="5808" y="1937"/>
                    <a:pt x="5862" y="1982"/>
                  </a:cubicBezTo>
                  <a:cubicBezTo>
                    <a:pt x="5907" y="2013"/>
                    <a:pt x="5945" y="2059"/>
                    <a:pt x="5976" y="2104"/>
                  </a:cubicBezTo>
                  <a:lnTo>
                    <a:pt x="5999" y="2135"/>
                  </a:lnTo>
                  <a:cubicBezTo>
                    <a:pt x="6083" y="2241"/>
                    <a:pt x="6182" y="2348"/>
                    <a:pt x="6281" y="2440"/>
                  </a:cubicBezTo>
                  <a:cubicBezTo>
                    <a:pt x="6395" y="2546"/>
                    <a:pt x="6532" y="2623"/>
                    <a:pt x="6670" y="2683"/>
                  </a:cubicBezTo>
                  <a:cubicBezTo>
                    <a:pt x="6761" y="2714"/>
                    <a:pt x="6845" y="2737"/>
                    <a:pt x="6936" y="2752"/>
                  </a:cubicBezTo>
                  <a:lnTo>
                    <a:pt x="6464" y="2912"/>
                  </a:lnTo>
                  <a:cubicBezTo>
                    <a:pt x="6227" y="2836"/>
                    <a:pt x="6014" y="2691"/>
                    <a:pt x="5839" y="2508"/>
                  </a:cubicBezTo>
                  <a:cubicBezTo>
                    <a:pt x="5763" y="2417"/>
                    <a:pt x="5686" y="2310"/>
                    <a:pt x="5625" y="2211"/>
                  </a:cubicBezTo>
                  <a:lnTo>
                    <a:pt x="5603" y="2180"/>
                  </a:lnTo>
                  <a:cubicBezTo>
                    <a:pt x="5534" y="2059"/>
                    <a:pt x="5435" y="1944"/>
                    <a:pt x="5328" y="1845"/>
                  </a:cubicBezTo>
                  <a:cubicBezTo>
                    <a:pt x="5206" y="1746"/>
                    <a:pt x="5069" y="1670"/>
                    <a:pt x="4917" y="1624"/>
                  </a:cubicBezTo>
                  <a:cubicBezTo>
                    <a:pt x="4757" y="1571"/>
                    <a:pt x="4597" y="1533"/>
                    <a:pt x="4429" y="1510"/>
                  </a:cubicBezTo>
                  <a:cubicBezTo>
                    <a:pt x="4299" y="1495"/>
                    <a:pt x="4170" y="1487"/>
                    <a:pt x="4048" y="1472"/>
                  </a:cubicBezTo>
                  <a:lnTo>
                    <a:pt x="3941" y="1464"/>
                  </a:lnTo>
                  <a:cubicBezTo>
                    <a:pt x="3819" y="1456"/>
                    <a:pt x="3712" y="1441"/>
                    <a:pt x="3613" y="1434"/>
                  </a:cubicBezTo>
                  <a:cubicBezTo>
                    <a:pt x="3796" y="1357"/>
                    <a:pt x="3964" y="1281"/>
                    <a:pt x="4132" y="1182"/>
                  </a:cubicBezTo>
                  <a:close/>
                  <a:moveTo>
                    <a:pt x="3530" y="1464"/>
                  </a:moveTo>
                  <a:cubicBezTo>
                    <a:pt x="3667" y="1495"/>
                    <a:pt x="3804" y="1510"/>
                    <a:pt x="3926" y="1525"/>
                  </a:cubicBezTo>
                  <a:lnTo>
                    <a:pt x="4025" y="1540"/>
                  </a:lnTo>
                  <a:cubicBezTo>
                    <a:pt x="4154" y="1556"/>
                    <a:pt x="4284" y="1571"/>
                    <a:pt x="4406" y="1594"/>
                  </a:cubicBezTo>
                  <a:cubicBezTo>
                    <a:pt x="4566" y="1609"/>
                    <a:pt x="4718" y="1647"/>
                    <a:pt x="4863" y="1700"/>
                  </a:cubicBezTo>
                  <a:cubicBezTo>
                    <a:pt x="5008" y="1746"/>
                    <a:pt x="5130" y="1822"/>
                    <a:pt x="5244" y="1914"/>
                  </a:cubicBezTo>
                  <a:cubicBezTo>
                    <a:pt x="5359" y="2013"/>
                    <a:pt x="5458" y="2127"/>
                    <a:pt x="5534" y="2264"/>
                  </a:cubicBezTo>
                  <a:lnTo>
                    <a:pt x="5542" y="2264"/>
                  </a:lnTo>
                  <a:cubicBezTo>
                    <a:pt x="5610" y="2363"/>
                    <a:pt x="5686" y="2462"/>
                    <a:pt x="5770" y="2554"/>
                  </a:cubicBezTo>
                  <a:cubicBezTo>
                    <a:pt x="5869" y="2668"/>
                    <a:pt x="5991" y="2760"/>
                    <a:pt x="6128" y="2828"/>
                  </a:cubicBezTo>
                  <a:cubicBezTo>
                    <a:pt x="6212" y="2874"/>
                    <a:pt x="6296" y="2904"/>
                    <a:pt x="6388" y="2935"/>
                  </a:cubicBezTo>
                  <a:lnTo>
                    <a:pt x="6037" y="3049"/>
                  </a:lnTo>
                  <a:cubicBezTo>
                    <a:pt x="5793" y="2935"/>
                    <a:pt x="5572" y="2767"/>
                    <a:pt x="5389" y="2569"/>
                  </a:cubicBezTo>
                  <a:lnTo>
                    <a:pt x="5366" y="2485"/>
                  </a:lnTo>
                  <a:cubicBezTo>
                    <a:pt x="5214" y="1975"/>
                    <a:pt x="4619" y="1799"/>
                    <a:pt x="4055" y="1632"/>
                  </a:cubicBezTo>
                  <a:cubicBezTo>
                    <a:pt x="3865" y="1578"/>
                    <a:pt x="3690" y="1533"/>
                    <a:pt x="3530" y="1464"/>
                  </a:cubicBezTo>
                  <a:close/>
                  <a:moveTo>
                    <a:pt x="3103" y="1830"/>
                  </a:moveTo>
                  <a:cubicBezTo>
                    <a:pt x="3644" y="1830"/>
                    <a:pt x="4345" y="2074"/>
                    <a:pt x="5237" y="2562"/>
                  </a:cubicBezTo>
                  <a:lnTo>
                    <a:pt x="5313" y="2607"/>
                  </a:lnTo>
                  <a:cubicBezTo>
                    <a:pt x="5496" y="2798"/>
                    <a:pt x="5709" y="2965"/>
                    <a:pt x="5938" y="3087"/>
                  </a:cubicBezTo>
                  <a:lnTo>
                    <a:pt x="5930" y="3087"/>
                  </a:lnTo>
                  <a:lnTo>
                    <a:pt x="5572" y="3202"/>
                  </a:lnTo>
                  <a:cubicBezTo>
                    <a:pt x="5061" y="3164"/>
                    <a:pt x="4574" y="2965"/>
                    <a:pt x="4040" y="2562"/>
                  </a:cubicBezTo>
                  <a:lnTo>
                    <a:pt x="3903" y="2455"/>
                  </a:lnTo>
                  <a:cubicBezTo>
                    <a:pt x="3728" y="2310"/>
                    <a:pt x="3545" y="2180"/>
                    <a:pt x="3347" y="2066"/>
                  </a:cubicBezTo>
                  <a:cubicBezTo>
                    <a:pt x="3202" y="1975"/>
                    <a:pt x="3042" y="1906"/>
                    <a:pt x="2874" y="1853"/>
                  </a:cubicBezTo>
                  <a:lnTo>
                    <a:pt x="2889" y="1845"/>
                  </a:lnTo>
                  <a:cubicBezTo>
                    <a:pt x="2958" y="1838"/>
                    <a:pt x="3034" y="1830"/>
                    <a:pt x="3103" y="1830"/>
                  </a:cubicBezTo>
                  <a:close/>
                  <a:moveTo>
                    <a:pt x="2620" y="2002"/>
                  </a:moveTo>
                  <a:cubicBezTo>
                    <a:pt x="2631" y="2002"/>
                    <a:pt x="2642" y="2003"/>
                    <a:pt x="2653" y="2005"/>
                  </a:cubicBezTo>
                  <a:cubicBezTo>
                    <a:pt x="2805" y="2005"/>
                    <a:pt x="2950" y="2028"/>
                    <a:pt x="3095" y="2089"/>
                  </a:cubicBezTo>
                  <a:lnTo>
                    <a:pt x="3171" y="2112"/>
                  </a:lnTo>
                  <a:cubicBezTo>
                    <a:pt x="3248" y="2135"/>
                    <a:pt x="3316" y="2165"/>
                    <a:pt x="3385" y="2211"/>
                  </a:cubicBezTo>
                  <a:cubicBezTo>
                    <a:pt x="3408" y="2219"/>
                    <a:pt x="3430" y="2234"/>
                    <a:pt x="3453" y="2249"/>
                  </a:cubicBezTo>
                  <a:lnTo>
                    <a:pt x="3461" y="2249"/>
                  </a:lnTo>
                  <a:cubicBezTo>
                    <a:pt x="3491" y="2272"/>
                    <a:pt x="3530" y="2295"/>
                    <a:pt x="3560" y="2325"/>
                  </a:cubicBezTo>
                  <a:cubicBezTo>
                    <a:pt x="3568" y="2325"/>
                    <a:pt x="3575" y="2333"/>
                    <a:pt x="3575" y="2333"/>
                  </a:cubicBezTo>
                  <a:cubicBezTo>
                    <a:pt x="3659" y="2386"/>
                    <a:pt x="3735" y="2447"/>
                    <a:pt x="3804" y="2501"/>
                  </a:cubicBezTo>
                  <a:cubicBezTo>
                    <a:pt x="3941" y="2607"/>
                    <a:pt x="4086" y="2722"/>
                    <a:pt x="4238" y="2821"/>
                  </a:cubicBezTo>
                  <a:cubicBezTo>
                    <a:pt x="4543" y="3026"/>
                    <a:pt x="4894" y="3171"/>
                    <a:pt x="5252" y="3240"/>
                  </a:cubicBezTo>
                  <a:lnTo>
                    <a:pt x="5260" y="3247"/>
                  </a:lnTo>
                  <a:lnTo>
                    <a:pt x="5290" y="3255"/>
                  </a:lnTo>
                  <a:lnTo>
                    <a:pt x="5321" y="3270"/>
                  </a:lnTo>
                  <a:lnTo>
                    <a:pt x="5160" y="3324"/>
                  </a:lnTo>
                  <a:cubicBezTo>
                    <a:pt x="4985" y="3301"/>
                    <a:pt x="4818" y="3270"/>
                    <a:pt x="4650" y="3225"/>
                  </a:cubicBezTo>
                  <a:lnTo>
                    <a:pt x="4635" y="3225"/>
                  </a:lnTo>
                  <a:lnTo>
                    <a:pt x="4536" y="3202"/>
                  </a:lnTo>
                  <a:cubicBezTo>
                    <a:pt x="4284" y="3133"/>
                    <a:pt x="4048" y="3049"/>
                    <a:pt x="3819" y="2935"/>
                  </a:cubicBezTo>
                  <a:cubicBezTo>
                    <a:pt x="3705" y="2882"/>
                    <a:pt x="3583" y="2828"/>
                    <a:pt x="3461" y="2775"/>
                  </a:cubicBezTo>
                  <a:cubicBezTo>
                    <a:pt x="3110" y="2623"/>
                    <a:pt x="2729" y="2531"/>
                    <a:pt x="2348" y="2501"/>
                  </a:cubicBezTo>
                  <a:lnTo>
                    <a:pt x="2242" y="2501"/>
                  </a:lnTo>
                  <a:cubicBezTo>
                    <a:pt x="2135" y="2501"/>
                    <a:pt x="2036" y="2508"/>
                    <a:pt x="1929" y="2531"/>
                  </a:cubicBezTo>
                  <a:cubicBezTo>
                    <a:pt x="1899" y="2539"/>
                    <a:pt x="1860" y="2539"/>
                    <a:pt x="1830" y="2539"/>
                  </a:cubicBezTo>
                  <a:lnTo>
                    <a:pt x="1777" y="2539"/>
                  </a:lnTo>
                  <a:cubicBezTo>
                    <a:pt x="1754" y="2539"/>
                    <a:pt x="1731" y="2531"/>
                    <a:pt x="1708" y="2531"/>
                  </a:cubicBezTo>
                  <a:cubicBezTo>
                    <a:pt x="1975" y="2333"/>
                    <a:pt x="2249" y="2158"/>
                    <a:pt x="2539" y="2013"/>
                  </a:cubicBezTo>
                  <a:cubicBezTo>
                    <a:pt x="2566" y="2007"/>
                    <a:pt x="2593" y="2002"/>
                    <a:pt x="2620" y="2002"/>
                  </a:cubicBezTo>
                  <a:close/>
                  <a:moveTo>
                    <a:pt x="2249" y="2592"/>
                  </a:moveTo>
                  <a:cubicBezTo>
                    <a:pt x="2356" y="2592"/>
                    <a:pt x="2455" y="2600"/>
                    <a:pt x="2554" y="2615"/>
                  </a:cubicBezTo>
                  <a:cubicBezTo>
                    <a:pt x="2950" y="2683"/>
                    <a:pt x="3339" y="2805"/>
                    <a:pt x="3697" y="2981"/>
                  </a:cubicBezTo>
                  <a:cubicBezTo>
                    <a:pt x="4010" y="3133"/>
                    <a:pt x="4337" y="3247"/>
                    <a:pt x="4673" y="3316"/>
                  </a:cubicBezTo>
                  <a:lnTo>
                    <a:pt x="4764" y="3339"/>
                  </a:lnTo>
                  <a:lnTo>
                    <a:pt x="4802" y="3347"/>
                  </a:lnTo>
                  <a:cubicBezTo>
                    <a:pt x="4840" y="3354"/>
                    <a:pt x="4871" y="3369"/>
                    <a:pt x="4901" y="3377"/>
                  </a:cubicBezTo>
                  <a:lnTo>
                    <a:pt x="4917" y="3385"/>
                  </a:lnTo>
                  <a:lnTo>
                    <a:pt x="4924" y="3385"/>
                  </a:lnTo>
                  <a:lnTo>
                    <a:pt x="4856" y="3408"/>
                  </a:lnTo>
                  <a:cubicBezTo>
                    <a:pt x="4772" y="3415"/>
                    <a:pt x="4688" y="3430"/>
                    <a:pt x="4612" y="3438"/>
                  </a:cubicBezTo>
                  <a:lnTo>
                    <a:pt x="4475" y="3453"/>
                  </a:lnTo>
                  <a:cubicBezTo>
                    <a:pt x="4299" y="3476"/>
                    <a:pt x="4132" y="3491"/>
                    <a:pt x="3956" y="3499"/>
                  </a:cubicBezTo>
                  <a:lnTo>
                    <a:pt x="3827" y="3499"/>
                  </a:lnTo>
                  <a:cubicBezTo>
                    <a:pt x="3537" y="3468"/>
                    <a:pt x="3240" y="3423"/>
                    <a:pt x="2950" y="3362"/>
                  </a:cubicBezTo>
                  <a:cubicBezTo>
                    <a:pt x="2798" y="3331"/>
                    <a:pt x="2645" y="3301"/>
                    <a:pt x="2493" y="3278"/>
                  </a:cubicBezTo>
                  <a:cubicBezTo>
                    <a:pt x="2333" y="3250"/>
                    <a:pt x="2172" y="3237"/>
                    <a:pt x="2012" y="3237"/>
                  </a:cubicBezTo>
                  <a:cubicBezTo>
                    <a:pt x="1729" y="3237"/>
                    <a:pt x="1447" y="3279"/>
                    <a:pt x="1175" y="3362"/>
                  </a:cubicBezTo>
                  <a:cubicBezTo>
                    <a:pt x="1136" y="3369"/>
                    <a:pt x="1091" y="3377"/>
                    <a:pt x="1053" y="3392"/>
                  </a:cubicBezTo>
                  <a:cubicBezTo>
                    <a:pt x="1007" y="3400"/>
                    <a:pt x="953" y="3415"/>
                    <a:pt x="900" y="3423"/>
                  </a:cubicBezTo>
                  <a:cubicBezTo>
                    <a:pt x="854" y="3430"/>
                    <a:pt x="809" y="3438"/>
                    <a:pt x="755" y="3438"/>
                  </a:cubicBezTo>
                  <a:cubicBezTo>
                    <a:pt x="938" y="3217"/>
                    <a:pt x="1144" y="3004"/>
                    <a:pt x="1365" y="2805"/>
                  </a:cubicBezTo>
                  <a:cubicBezTo>
                    <a:pt x="1464" y="2783"/>
                    <a:pt x="1556" y="2752"/>
                    <a:pt x="1647" y="2722"/>
                  </a:cubicBezTo>
                  <a:cubicBezTo>
                    <a:pt x="1723" y="2691"/>
                    <a:pt x="1799" y="2661"/>
                    <a:pt x="1876" y="2638"/>
                  </a:cubicBezTo>
                  <a:cubicBezTo>
                    <a:pt x="1998" y="2607"/>
                    <a:pt x="2120" y="2592"/>
                    <a:pt x="2249" y="2592"/>
                  </a:cubicBezTo>
                  <a:close/>
                  <a:moveTo>
                    <a:pt x="9695" y="2074"/>
                  </a:moveTo>
                  <a:cubicBezTo>
                    <a:pt x="9695" y="2104"/>
                    <a:pt x="9688" y="2142"/>
                    <a:pt x="9680" y="2180"/>
                  </a:cubicBezTo>
                  <a:cubicBezTo>
                    <a:pt x="9680" y="2196"/>
                    <a:pt x="9672" y="2211"/>
                    <a:pt x="9672" y="2219"/>
                  </a:cubicBezTo>
                  <a:cubicBezTo>
                    <a:pt x="9627" y="2341"/>
                    <a:pt x="9596" y="2455"/>
                    <a:pt x="9573" y="2577"/>
                  </a:cubicBezTo>
                  <a:lnTo>
                    <a:pt x="9566" y="2600"/>
                  </a:lnTo>
                  <a:lnTo>
                    <a:pt x="9550" y="2668"/>
                  </a:lnTo>
                  <a:cubicBezTo>
                    <a:pt x="9528" y="2767"/>
                    <a:pt x="9505" y="2874"/>
                    <a:pt x="9482" y="2973"/>
                  </a:cubicBezTo>
                  <a:cubicBezTo>
                    <a:pt x="9436" y="3202"/>
                    <a:pt x="9383" y="3430"/>
                    <a:pt x="9307" y="3651"/>
                  </a:cubicBezTo>
                  <a:cubicBezTo>
                    <a:pt x="9276" y="3743"/>
                    <a:pt x="9246" y="3834"/>
                    <a:pt x="9223" y="3918"/>
                  </a:cubicBezTo>
                  <a:lnTo>
                    <a:pt x="9223" y="3933"/>
                  </a:lnTo>
                  <a:cubicBezTo>
                    <a:pt x="9131" y="4238"/>
                    <a:pt x="9017" y="4535"/>
                    <a:pt x="8872" y="4817"/>
                  </a:cubicBezTo>
                  <a:cubicBezTo>
                    <a:pt x="9032" y="4505"/>
                    <a:pt x="9124" y="4162"/>
                    <a:pt x="9162" y="3811"/>
                  </a:cubicBezTo>
                  <a:cubicBezTo>
                    <a:pt x="9162" y="3743"/>
                    <a:pt x="9177" y="3674"/>
                    <a:pt x="9177" y="3613"/>
                  </a:cubicBezTo>
                  <a:lnTo>
                    <a:pt x="9177" y="3575"/>
                  </a:lnTo>
                  <a:cubicBezTo>
                    <a:pt x="9207" y="2988"/>
                    <a:pt x="9238" y="2440"/>
                    <a:pt x="9695" y="2074"/>
                  </a:cubicBezTo>
                  <a:close/>
                  <a:moveTo>
                    <a:pt x="1952" y="3331"/>
                  </a:moveTo>
                  <a:cubicBezTo>
                    <a:pt x="2242" y="3331"/>
                    <a:pt x="2531" y="3362"/>
                    <a:pt x="2813" y="3423"/>
                  </a:cubicBezTo>
                  <a:lnTo>
                    <a:pt x="2950" y="3453"/>
                  </a:lnTo>
                  <a:cubicBezTo>
                    <a:pt x="3270" y="3529"/>
                    <a:pt x="3598" y="3575"/>
                    <a:pt x="3933" y="3583"/>
                  </a:cubicBezTo>
                  <a:lnTo>
                    <a:pt x="4025" y="3583"/>
                  </a:lnTo>
                  <a:cubicBezTo>
                    <a:pt x="4109" y="3583"/>
                    <a:pt x="4185" y="3575"/>
                    <a:pt x="4269" y="3568"/>
                  </a:cubicBezTo>
                  <a:lnTo>
                    <a:pt x="4269" y="3568"/>
                  </a:lnTo>
                  <a:cubicBezTo>
                    <a:pt x="3933" y="3659"/>
                    <a:pt x="3621" y="3735"/>
                    <a:pt x="3316" y="3811"/>
                  </a:cubicBezTo>
                  <a:lnTo>
                    <a:pt x="3331" y="3850"/>
                  </a:lnTo>
                  <a:cubicBezTo>
                    <a:pt x="3598" y="3811"/>
                    <a:pt x="3872" y="3758"/>
                    <a:pt x="4162" y="3705"/>
                  </a:cubicBezTo>
                  <a:lnTo>
                    <a:pt x="4162" y="3705"/>
                  </a:lnTo>
                  <a:cubicBezTo>
                    <a:pt x="3895" y="3865"/>
                    <a:pt x="3644" y="4063"/>
                    <a:pt x="3423" y="4284"/>
                  </a:cubicBezTo>
                  <a:lnTo>
                    <a:pt x="3301" y="4398"/>
                  </a:lnTo>
                  <a:cubicBezTo>
                    <a:pt x="3042" y="4635"/>
                    <a:pt x="2523" y="5023"/>
                    <a:pt x="1921" y="5023"/>
                  </a:cubicBezTo>
                  <a:cubicBezTo>
                    <a:pt x="1868" y="5023"/>
                    <a:pt x="1822" y="5023"/>
                    <a:pt x="1777" y="5016"/>
                  </a:cubicBezTo>
                  <a:cubicBezTo>
                    <a:pt x="1533" y="4955"/>
                    <a:pt x="1296" y="4878"/>
                    <a:pt x="1060" y="4787"/>
                  </a:cubicBezTo>
                  <a:cubicBezTo>
                    <a:pt x="489" y="4566"/>
                    <a:pt x="207" y="4375"/>
                    <a:pt x="161" y="4322"/>
                  </a:cubicBezTo>
                  <a:cubicBezTo>
                    <a:pt x="260" y="4124"/>
                    <a:pt x="374" y="3941"/>
                    <a:pt x="496" y="3758"/>
                  </a:cubicBezTo>
                  <a:cubicBezTo>
                    <a:pt x="809" y="3552"/>
                    <a:pt x="1167" y="3415"/>
                    <a:pt x="1540" y="3362"/>
                  </a:cubicBezTo>
                  <a:cubicBezTo>
                    <a:pt x="1678" y="3339"/>
                    <a:pt x="1815" y="3331"/>
                    <a:pt x="1952" y="3331"/>
                  </a:cubicBezTo>
                  <a:close/>
                  <a:moveTo>
                    <a:pt x="10252" y="1860"/>
                  </a:moveTo>
                  <a:cubicBezTo>
                    <a:pt x="9947" y="2234"/>
                    <a:pt x="9863" y="2683"/>
                    <a:pt x="9787" y="3110"/>
                  </a:cubicBezTo>
                  <a:cubicBezTo>
                    <a:pt x="9749" y="3377"/>
                    <a:pt x="9688" y="3636"/>
                    <a:pt x="9596" y="3888"/>
                  </a:cubicBezTo>
                  <a:cubicBezTo>
                    <a:pt x="9451" y="4269"/>
                    <a:pt x="9238" y="4627"/>
                    <a:pt x="8979" y="4947"/>
                  </a:cubicBezTo>
                  <a:cubicBezTo>
                    <a:pt x="8918" y="5016"/>
                    <a:pt x="8857" y="5084"/>
                    <a:pt x="8788" y="5145"/>
                  </a:cubicBezTo>
                  <a:cubicBezTo>
                    <a:pt x="9055" y="4772"/>
                    <a:pt x="9192" y="4360"/>
                    <a:pt x="9322" y="3956"/>
                  </a:cubicBezTo>
                  <a:lnTo>
                    <a:pt x="9329" y="3918"/>
                  </a:lnTo>
                  <a:cubicBezTo>
                    <a:pt x="9360" y="3834"/>
                    <a:pt x="9383" y="3758"/>
                    <a:pt x="9413" y="3674"/>
                  </a:cubicBezTo>
                  <a:cubicBezTo>
                    <a:pt x="9482" y="3453"/>
                    <a:pt x="9543" y="3225"/>
                    <a:pt x="9589" y="2988"/>
                  </a:cubicBezTo>
                  <a:lnTo>
                    <a:pt x="9596" y="2958"/>
                  </a:lnTo>
                  <a:cubicBezTo>
                    <a:pt x="9611" y="2866"/>
                    <a:pt x="9634" y="2775"/>
                    <a:pt x="9657" y="2683"/>
                  </a:cubicBezTo>
                  <a:lnTo>
                    <a:pt x="9672" y="2592"/>
                  </a:lnTo>
                  <a:cubicBezTo>
                    <a:pt x="9726" y="2379"/>
                    <a:pt x="9779" y="2150"/>
                    <a:pt x="9931" y="1967"/>
                  </a:cubicBezTo>
                  <a:cubicBezTo>
                    <a:pt x="10031" y="1929"/>
                    <a:pt x="10137" y="1898"/>
                    <a:pt x="10252" y="1860"/>
                  </a:cubicBezTo>
                  <a:close/>
                  <a:moveTo>
                    <a:pt x="4810" y="3568"/>
                  </a:moveTo>
                  <a:lnTo>
                    <a:pt x="4810" y="3575"/>
                  </a:lnTo>
                  <a:lnTo>
                    <a:pt x="4802" y="3590"/>
                  </a:lnTo>
                  <a:lnTo>
                    <a:pt x="4779" y="3613"/>
                  </a:lnTo>
                  <a:cubicBezTo>
                    <a:pt x="4589" y="3758"/>
                    <a:pt x="4421" y="3933"/>
                    <a:pt x="4284" y="4132"/>
                  </a:cubicBezTo>
                  <a:cubicBezTo>
                    <a:pt x="4223" y="4223"/>
                    <a:pt x="4170" y="4314"/>
                    <a:pt x="4116" y="4406"/>
                  </a:cubicBezTo>
                  <a:cubicBezTo>
                    <a:pt x="4071" y="4490"/>
                    <a:pt x="4025" y="4581"/>
                    <a:pt x="3964" y="4665"/>
                  </a:cubicBezTo>
                  <a:cubicBezTo>
                    <a:pt x="3895" y="4772"/>
                    <a:pt x="3812" y="4863"/>
                    <a:pt x="3720" y="4947"/>
                  </a:cubicBezTo>
                  <a:cubicBezTo>
                    <a:pt x="3651" y="4993"/>
                    <a:pt x="3583" y="5031"/>
                    <a:pt x="3507" y="5061"/>
                  </a:cubicBezTo>
                  <a:lnTo>
                    <a:pt x="3484" y="5077"/>
                  </a:lnTo>
                  <a:cubicBezTo>
                    <a:pt x="3278" y="5138"/>
                    <a:pt x="3065" y="5168"/>
                    <a:pt x="2851" y="5168"/>
                  </a:cubicBezTo>
                  <a:cubicBezTo>
                    <a:pt x="2607" y="5160"/>
                    <a:pt x="2371" y="5138"/>
                    <a:pt x="2142" y="5092"/>
                  </a:cubicBezTo>
                  <a:cubicBezTo>
                    <a:pt x="2516" y="5031"/>
                    <a:pt x="2866" y="4878"/>
                    <a:pt x="3164" y="4642"/>
                  </a:cubicBezTo>
                  <a:lnTo>
                    <a:pt x="3171" y="4642"/>
                  </a:lnTo>
                  <a:cubicBezTo>
                    <a:pt x="3286" y="4543"/>
                    <a:pt x="3392" y="4452"/>
                    <a:pt x="3499" y="4345"/>
                  </a:cubicBezTo>
                  <a:cubicBezTo>
                    <a:pt x="3812" y="4063"/>
                    <a:pt x="4124" y="3766"/>
                    <a:pt x="4589" y="3621"/>
                  </a:cubicBezTo>
                  <a:cubicBezTo>
                    <a:pt x="4589" y="3621"/>
                    <a:pt x="4597" y="3621"/>
                    <a:pt x="4604" y="3613"/>
                  </a:cubicBezTo>
                  <a:lnTo>
                    <a:pt x="4810" y="3568"/>
                  </a:lnTo>
                  <a:close/>
                  <a:moveTo>
                    <a:pt x="5808" y="3324"/>
                  </a:moveTo>
                  <a:cubicBezTo>
                    <a:pt x="5717" y="3385"/>
                    <a:pt x="5641" y="3446"/>
                    <a:pt x="5587" y="3484"/>
                  </a:cubicBezTo>
                  <a:cubicBezTo>
                    <a:pt x="5290" y="3712"/>
                    <a:pt x="5100" y="4002"/>
                    <a:pt x="4909" y="4276"/>
                  </a:cubicBezTo>
                  <a:cubicBezTo>
                    <a:pt x="4749" y="4528"/>
                    <a:pt x="4558" y="4764"/>
                    <a:pt x="4345" y="4970"/>
                  </a:cubicBezTo>
                  <a:cubicBezTo>
                    <a:pt x="4109" y="5191"/>
                    <a:pt x="3827" y="5351"/>
                    <a:pt x="3514" y="5450"/>
                  </a:cubicBezTo>
                  <a:cubicBezTo>
                    <a:pt x="3408" y="5488"/>
                    <a:pt x="3278" y="5511"/>
                    <a:pt x="3171" y="5541"/>
                  </a:cubicBezTo>
                  <a:lnTo>
                    <a:pt x="3095" y="5564"/>
                  </a:lnTo>
                  <a:cubicBezTo>
                    <a:pt x="3293" y="5473"/>
                    <a:pt x="3461" y="5336"/>
                    <a:pt x="3590" y="5160"/>
                  </a:cubicBezTo>
                  <a:lnTo>
                    <a:pt x="3598" y="5160"/>
                  </a:lnTo>
                  <a:lnTo>
                    <a:pt x="3629" y="5115"/>
                  </a:lnTo>
                  <a:cubicBezTo>
                    <a:pt x="3674" y="5092"/>
                    <a:pt x="3712" y="5069"/>
                    <a:pt x="3751" y="5038"/>
                  </a:cubicBezTo>
                  <a:cubicBezTo>
                    <a:pt x="3834" y="4978"/>
                    <a:pt x="3918" y="4894"/>
                    <a:pt x="3979" y="4810"/>
                  </a:cubicBezTo>
                  <a:cubicBezTo>
                    <a:pt x="4055" y="4703"/>
                    <a:pt x="4124" y="4596"/>
                    <a:pt x="4185" y="4482"/>
                  </a:cubicBezTo>
                  <a:cubicBezTo>
                    <a:pt x="4223" y="4414"/>
                    <a:pt x="4269" y="4345"/>
                    <a:pt x="4307" y="4276"/>
                  </a:cubicBezTo>
                  <a:cubicBezTo>
                    <a:pt x="4513" y="3949"/>
                    <a:pt x="4795" y="3682"/>
                    <a:pt x="5130" y="3499"/>
                  </a:cubicBezTo>
                  <a:cubicBezTo>
                    <a:pt x="5351" y="3446"/>
                    <a:pt x="5580" y="3385"/>
                    <a:pt x="5808" y="3324"/>
                  </a:cubicBezTo>
                  <a:close/>
                  <a:moveTo>
                    <a:pt x="6509" y="3118"/>
                  </a:moveTo>
                  <a:cubicBezTo>
                    <a:pt x="6509" y="3141"/>
                    <a:pt x="6494" y="3156"/>
                    <a:pt x="6487" y="3179"/>
                  </a:cubicBezTo>
                  <a:lnTo>
                    <a:pt x="6471" y="3194"/>
                  </a:lnTo>
                  <a:cubicBezTo>
                    <a:pt x="6464" y="3209"/>
                    <a:pt x="6456" y="3225"/>
                    <a:pt x="6449" y="3232"/>
                  </a:cubicBezTo>
                  <a:cubicBezTo>
                    <a:pt x="6258" y="3468"/>
                    <a:pt x="6083" y="3728"/>
                    <a:pt x="5938" y="3994"/>
                  </a:cubicBezTo>
                  <a:lnTo>
                    <a:pt x="5938" y="4002"/>
                  </a:lnTo>
                  <a:cubicBezTo>
                    <a:pt x="5885" y="4109"/>
                    <a:pt x="5816" y="4215"/>
                    <a:pt x="5747" y="4322"/>
                  </a:cubicBezTo>
                  <a:cubicBezTo>
                    <a:pt x="5572" y="4619"/>
                    <a:pt x="5351" y="4886"/>
                    <a:pt x="5100" y="5122"/>
                  </a:cubicBezTo>
                  <a:cubicBezTo>
                    <a:pt x="5343" y="4817"/>
                    <a:pt x="5442" y="4505"/>
                    <a:pt x="5389" y="4185"/>
                  </a:cubicBezTo>
                  <a:lnTo>
                    <a:pt x="5366" y="4032"/>
                  </a:lnTo>
                  <a:lnTo>
                    <a:pt x="5252" y="4162"/>
                  </a:lnTo>
                  <a:cubicBezTo>
                    <a:pt x="5130" y="4299"/>
                    <a:pt x="5023" y="4436"/>
                    <a:pt x="4917" y="4589"/>
                  </a:cubicBezTo>
                  <a:cubicBezTo>
                    <a:pt x="4528" y="5130"/>
                    <a:pt x="4124" y="5686"/>
                    <a:pt x="2943" y="5686"/>
                  </a:cubicBezTo>
                  <a:lnTo>
                    <a:pt x="2866" y="5686"/>
                  </a:lnTo>
                  <a:cubicBezTo>
                    <a:pt x="2973" y="5648"/>
                    <a:pt x="3080" y="5625"/>
                    <a:pt x="3194" y="5602"/>
                  </a:cubicBezTo>
                  <a:cubicBezTo>
                    <a:pt x="3308" y="5572"/>
                    <a:pt x="3423" y="5541"/>
                    <a:pt x="3537" y="5503"/>
                  </a:cubicBezTo>
                  <a:lnTo>
                    <a:pt x="3545" y="5503"/>
                  </a:lnTo>
                  <a:cubicBezTo>
                    <a:pt x="3865" y="5404"/>
                    <a:pt x="4154" y="5237"/>
                    <a:pt x="4398" y="5016"/>
                  </a:cubicBezTo>
                  <a:cubicBezTo>
                    <a:pt x="4619" y="4802"/>
                    <a:pt x="4810" y="4566"/>
                    <a:pt x="4970" y="4307"/>
                  </a:cubicBezTo>
                  <a:cubicBezTo>
                    <a:pt x="5160" y="4032"/>
                    <a:pt x="5351" y="3750"/>
                    <a:pt x="5641" y="3529"/>
                  </a:cubicBezTo>
                  <a:cubicBezTo>
                    <a:pt x="5763" y="3430"/>
                    <a:pt x="5892" y="3339"/>
                    <a:pt x="6029" y="3263"/>
                  </a:cubicBezTo>
                  <a:cubicBezTo>
                    <a:pt x="6182" y="3217"/>
                    <a:pt x="6349" y="3164"/>
                    <a:pt x="6509" y="3118"/>
                  </a:cubicBezTo>
                  <a:close/>
                  <a:moveTo>
                    <a:pt x="7858" y="2683"/>
                  </a:moveTo>
                  <a:cubicBezTo>
                    <a:pt x="7790" y="2737"/>
                    <a:pt x="7721" y="2790"/>
                    <a:pt x="7645" y="2844"/>
                  </a:cubicBezTo>
                  <a:lnTo>
                    <a:pt x="7607" y="2882"/>
                  </a:lnTo>
                  <a:cubicBezTo>
                    <a:pt x="7264" y="3126"/>
                    <a:pt x="6967" y="3430"/>
                    <a:pt x="6730" y="3766"/>
                  </a:cubicBezTo>
                  <a:cubicBezTo>
                    <a:pt x="6639" y="3895"/>
                    <a:pt x="6563" y="4032"/>
                    <a:pt x="6487" y="4162"/>
                  </a:cubicBezTo>
                  <a:cubicBezTo>
                    <a:pt x="6357" y="4406"/>
                    <a:pt x="6197" y="4635"/>
                    <a:pt x="6022" y="4848"/>
                  </a:cubicBezTo>
                  <a:cubicBezTo>
                    <a:pt x="5740" y="5145"/>
                    <a:pt x="5420" y="5351"/>
                    <a:pt x="4917" y="5564"/>
                  </a:cubicBezTo>
                  <a:lnTo>
                    <a:pt x="4741" y="5641"/>
                  </a:lnTo>
                  <a:lnTo>
                    <a:pt x="4711" y="5656"/>
                  </a:lnTo>
                  <a:cubicBezTo>
                    <a:pt x="4612" y="5702"/>
                    <a:pt x="4497" y="5747"/>
                    <a:pt x="4391" y="5793"/>
                  </a:cubicBezTo>
                  <a:cubicBezTo>
                    <a:pt x="4429" y="5763"/>
                    <a:pt x="4467" y="5732"/>
                    <a:pt x="4497" y="5709"/>
                  </a:cubicBezTo>
                  <a:lnTo>
                    <a:pt x="4597" y="5641"/>
                  </a:lnTo>
                  <a:cubicBezTo>
                    <a:pt x="4711" y="5557"/>
                    <a:pt x="4833" y="5465"/>
                    <a:pt x="4947" y="5374"/>
                  </a:cubicBezTo>
                  <a:cubicBezTo>
                    <a:pt x="5244" y="5138"/>
                    <a:pt x="5503" y="4848"/>
                    <a:pt x="5724" y="4535"/>
                  </a:cubicBezTo>
                  <a:cubicBezTo>
                    <a:pt x="5839" y="4375"/>
                    <a:pt x="5930" y="4208"/>
                    <a:pt x="6022" y="4048"/>
                  </a:cubicBezTo>
                  <a:cubicBezTo>
                    <a:pt x="6227" y="3689"/>
                    <a:pt x="6441" y="3316"/>
                    <a:pt x="6799" y="3026"/>
                  </a:cubicBezTo>
                  <a:cubicBezTo>
                    <a:pt x="7127" y="2927"/>
                    <a:pt x="7470" y="2813"/>
                    <a:pt x="7858" y="2683"/>
                  </a:cubicBezTo>
                  <a:close/>
                  <a:moveTo>
                    <a:pt x="10534" y="1784"/>
                  </a:moveTo>
                  <a:lnTo>
                    <a:pt x="10534" y="1784"/>
                  </a:lnTo>
                  <a:cubicBezTo>
                    <a:pt x="10556" y="1868"/>
                    <a:pt x="10549" y="1959"/>
                    <a:pt x="10511" y="2043"/>
                  </a:cubicBezTo>
                  <a:lnTo>
                    <a:pt x="10511" y="2036"/>
                  </a:lnTo>
                  <a:cubicBezTo>
                    <a:pt x="10495" y="2074"/>
                    <a:pt x="10473" y="2104"/>
                    <a:pt x="10457" y="2142"/>
                  </a:cubicBezTo>
                  <a:cubicBezTo>
                    <a:pt x="10305" y="2508"/>
                    <a:pt x="10183" y="2889"/>
                    <a:pt x="10107" y="3286"/>
                  </a:cubicBezTo>
                  <a:cubicBezTo>
                    <a:pt x="10076" y="3415"/>
                    <a:pt x="10046" y="3537"/>
                    <a:pt x="10008" y="3667"/>
                  </a:cubicBezTo>
                  <a:lnTo>
                    <a:pt x="10008" y="3682"/>
                  </a:lnTo>
                  <a:cubicBezTo>
                    <a:pt x="9764" y="4596"/>
                    <a:pt x="9535" y="5465"/>
                    <a:pt x="8163" y="5793"/>
                  </a:cubicBezTo>
                  <a:lnTo>
                    <a:pt x="8224" y="5732"/>
                  </a:lnTo>
                  <a:lnTo>
                    <a:pt x="8270" y="5694"/>
                  </a:lnTo>
                  <a:lnTo>
                    <a:pt x="8407" y="5587"/>
                  </a:lnTo>
                  <a:lnTo>
                    <a:pt x="8415" y="5587"/>
                  </a:lnTo>
                  <a:cubicBezTo>
                    <a:pt x="8651" y="5420"/>
                    <a:pt x="8864" y="5221"/>
                    <a:pt x="9063" y="5008"/>
                  </a:cubicBezTo>
                  <a:cubicBezTo>
                    <a:pt x="9329" y="4680"/>
                    <a:pt x="9543" y="4314"/>
                    <a:pt x="9695" y="3926"/>
                  </a:cubicBezTo>
                  <a:cubicBezTo>
                    <a:pt x="9787" y="3667"/>
                    <a:pt x="9848" y="3408"/>
                    <a:pt x="9886" y="3141"/>
                  </a:cubicBezTo>
                  <a:lnTo>
                    <a:pt x="9886" y="3133"/>
                  </a:lnTo>
                  <a:cubicBezTo>
                    <a:pt x="9970" y="2668"/>
                    <a:pt x="10053" y="2180"/>
                    <a:pt x="10434" y="1807"/>
                  </a:cubicBezTo>
                  <a:lnTo>
                    <a:pt x="10534" y="1784"/>
                  </a:lnTo>
                  <a:close/>
                  <a:moveTo>
                    <a:pt x="7615" y="2950"/>
                  </a:moveTo>
                  <a:lnTo>
                    <a:pt x="7615" y="2950"/>
                  </a:lnTo>
                  <a:cubicBezTo>
                    <a:pt x="7493" y="3072"/>
                    <a:pt x="7394" y="3209"/>
                    <a:pt x="7302" y="3362"/>
                  </a:cubicBezTo>
                  <a:cubicBezTo>
                    <a:pt x="7211" y="3522"/>
                    <a:pt x="7127" y="3689"/>
                    <a:pt x="7043" y="3857"/>
                  </a:cubicBezTo>
                  <a:lnTo>
                    <a:pt x="7043" y="3865"/>
                  </a:lnTo>
                  <a:cubicBezTo>
                    <a:pt x="6921" y="4093"/>
                    <a:pt x="6799" y="4330"/>
                    <a:pt x="6662" y="4551"/>
                  </a:cubicBezTo>
                  <a:cubicBezTo>
                    <a:pt x="6410" y="4962"/>
                    <a:pt x="6151" y="5381"/>
                    <a:pt x="5587" y="5602"/>
                  </a:cubicBezTo>
                  <a:cubicBezTo>
                    <a:pt x="5237" y="5740"/>
                    <a:pt x="4779" y="5892"/>
                    <a:pt x="4353" y="5892"/>
                  </a:cubicBezTo>
                  <a:lnTo>
                    <a:pt x="4284" y="5892"/>
                  </a:lnTo>
                  <a:cubicBezTo>
                    <a:pt x="4452" y="5839"/>
                    <a:pt x="4597" y="5770"/>
                    <a:pt x="4741" y="5709"/>
                  </a:cubicBezTo>
                  <a:lnTo>
                    <a:pt x="4749" y="5709"/>
                  </a:lnTo>
                  <a:lnTo>
                    <a:pt x="4939" y="5625"/>
                  </a:lnTo>
                  <a:cubicBezTo>
                    <a:pt x="5450" y="5412"/>
                    <a:pt x="5778" y="5199"/>
                    <a:pt x="6067" y="4894"/>
                  </a:cubicBezTo>
                  <a:cubicBezTo>
                    <a:pt x="6250" y="4680"/>
                    <a:pt x="6410" y="4444"/>
                    <a:pt x="6540" y="4200"/>
                  </a:cubicBezTo>
                  <a:cubicBezTo>
                    <a:pt x="6616" y="4071"/>
                    <a:pt x="6692" y="3933"/>
                    <a:pt x="6784" y="3804"/>
                  </a:cubicBezTo>
                  <a:cubicBezTo>
                    <a:pt x="7012" y="3476"/>
                    <a:pt x="7294" y="3186"/>
                    <a:pt x="7615" y="2950"/>
                  </a:cubicBezTo>
                  <a:close/>
                  <a:moveTo>
                    <a:pt x="8361" y="2516"/>
                  </a:moveTo>
                  <a:lnTo>
                    <a:pt x="8361" y="2516"/>
                  </a:lnTo>
                  <a:cubicBezTo>
                    <a:pt x="8354" y="2592"/>
                    <a:pt x="8323" y="2661"/>
                    <a:pt x="8285" y="2722"/>
                  </a:cubicBezTo>
                  <a:lnTo>
                    <a:pt x="8278" y="2729"/>
                  </a:lnTo>
                  <a:cubicBezTo>
                    <a:pt x="8240" y="2783"/>
                    <a:pt x="8194" y="2844"/>
                    <a:pt x="8148" y="2912"/>
                  </a:cubicBezTo>
                  <a:cubicBezTo>
                    <a:pt x="8140" y="2912"/>
                    <a:pt x="8133" y="2920"/>
                    <a:pt x="8133" y="2927"/>
                  </a:cubicBezTo>
                  <a:lnTo>
                    <a:pt x="8087" y="3004"/>
                  </a:lnTo>
                  <a:cubicBezTo>
                    <a:pt x="7858" y="3339"/>
                    <a:pt x="7737" y="3712"/>
                    <a:pt x="7622" y="4078"/>
                  </a:cubicBezTo>
                  <a:lnTo>
                    <a:pt x="7592" y="4170"/>
                  </a:lnTo>
                  <a:cubicBezTo>
                    <a:pt x="7455" y="4604"/>
                    <a:pt x="7218" y="5008"/>
                    <a:pt x="6898" y="5336"/>
                  </a:cubicBezTo>
                  <a:cubicBezTo>
                    <a:pt x="6852" y="5381"/>
                    <a:pt x="6807" y="5427"/>
                    <a:pt x="6761" y="5481"/>
                  </a:cubicBezTo>
                  <a:cubicBezTo>
                    <a:pt x="6700" y="5549"/>
                    <a:pt x="6631" y="5618"/>
                    <a:pt x="6563" y="5686"/>
                  </a:cubicBezTo>
                  <a:lnTo>
                    <a:pt x="6555" y="5694"/>
                  </a:lnTo>
                  <a:cubicBezTo>
                    <a:pt x="6464" y="5785"/>
                    <a:pt x="6357" y="5862"/>
                    <a:pt x="6235" y="5923"/>
                  </a:cubicBezTo>
                  <a:cubicBezTo>
                    <a:pt x="6479" y="5770"/>
                    <a:pt x="6685" y="5580"/>
                    <a:pt x="6852" y="5359"/>
                  </a:cubicBezTo>
                  <a:cubicBezTo>
                    <a:pt x="7020" y="5138"/>
                    <a:pt x="7142" y="4886"/>
                    <a:pt x="7218" y="4619"/>
                  </a:cubicBezTo>
                  <a:cubicBezTo>
                    <a:pt x="7234" y="4574"/>
                    <a:pt x="7249" y="4513"/>
                    <a:pt x="7264" y="4444"/>
                  </a:cubicBezTo>
                  <a:cubicBezTo>
                    <a:pt x="7439" y="3773"/>
                    <a:pt x="7660" y="2943"/>
                    <a:pt x="8361" y="2516"/>
                  </a:cubicBezTo>
                  <a:close/>
                  <a:moveTo>
                    <a:pt x="8727" y="2394"/>
                  </a:moveTo>
                  <a:lnTo>
                    <a:pt x="8727" y="2394"/>
                  </a:lnTo>
                  <a:cubicBezTo>
                    <a:pt x="8392" y="2844"/>
                    <a:pt x="8331" y="3385"/>
                    <a:pt x="8270" y="3911"/>
                  </a:cubicBezTo>
                  <a:cubicBezTo>
                    <a:pt x="8232" y="4307"/>
                    <a:pt x="8186" y="4718"/>
                    <a:pt x="8019" y="5077"/>
                  </a:cubicBezTo>
                  <a:cubicBezTo>
                    <a:pt x="7797" y="5541"/>
                    <a:pt x="7256" y="5831"/>
                    <a:pt x="6410" y="5945"/>
                  </a:cubicBezTo>
                  <a:cubicBezTo>
                    <a:pt x="6563" y="5839"/>
                    <a:pt x="6692" y="5709"/>
                    <a:pt x="6814" y="5564"/>
                  </a:cubicBezTo>
                  <a:cubicBezTo>
                    <a:pt x="6845" y="5526"/>
                    <a:pt x="6868" y="5503"/>
                    <a:pt x="6898" y="5473"/>
                  </a:cubicBezTo>
                  <a:cubicBezTo>
                    <a:pt x="7188" y="5176"/>
                    <a:pt x="7424" y="4825"/>
                    <a:pt x="7592" y="4444"/>
                  </a:cubicBezTo>
                  <a:cubicBezTo>
                    <a:pt x="7660" y="4284"/>
                    <a:pt x="7714" y="4116"/>
                    <a:pt x="7767" y="3956"/>
                  </a:cubicBezTo>
                  <a:cubicBezTo>
                    <a:pt x="7843" y="3689"/>
                    <a:pt x="7942" y="3438"/>
                    <a:pt x="8072" y="3202"/>
                  </a:cubicBezTo>
                  <a:cubicBezTo>
                    <a:pt x="8240" y="2889"/>
                    <a:pt x="8461" y="2615"/>
                    <a:pt x="8727" y="2394"/>
                  </a:cubicBezTo>
                  <a:close/>
                  <a:moveTo>
                    <a:pt x="7759" y="3004"/>
                  </a:moveTo>
                  <a:cubicBezTo>
                    <a:pt x="7455" y="3430"/>
                    <a:pt x="7317" y="3964"/>
                    <a:pt x="7195" y="4429"/>
                  </a:cubicBezTo>
                  <a:lnTo>
                    <a:pt x="7150" y="4612"/>
                  </a:lnTo>
                  <a:cubicBezTo>
                    <a:pt x="6974" y="5206"/>
                    <a:pt x="6555" y="5709"/>
                    <a:pt x="5991" y="5984"/>
                  </a:cubicBezTo>
                  <a:cubicBezTo>
                    <a:pt x="5831" y="5991"/>
                    <a:pt x="5664" y="5999"/>
                    <a:pt x="5488" y="5999"/>
                  </a:cubicBezTo>
                  <a:cubicBezTo>
                    <a:pt x="5275" y="5999"/>
                    <a:pt x="5054" y="5991"/>
                    <a:pt x="4810" y="5976"/>
                  </a:cubicBezTo>
                  <a:cubicBezTo>
                    <a:pt x="5046" y="5930"/>
                    <a:pt x="5275" y="5862"/>
                    <a:pt x="5496" y="5778"/>
                  </a:cubicBezTo>
                  <a:cubicBezTo>
                    <a:pt x="5976" y="5610"/>
                    <a:pt x="6273" y="5389"/>
                    <a:pt x="6525" y="5046"/>
                  </a:cubicBezTo>
                  <a:cubicBezTo>
                    <a:pt x="6814" y="4619"/>
                    <a:pt x="7073" y="4177"/>
                    <a:pt x="7302" y="3712"/>
                  </a:cubicBezTo>
                  <a:cubicBezTo>
                    <a:pt x="7409" y="3461"/>
                    <a:pt x="7561" y="3225"/>
                    <a:pt x="7744" y="3019"/>
                  </a:cubicBezTo>
                  <a:lnTo>
                    <a:pt x="7759" y="3004"/>
                  </a:lnTo>
                  <a:close/>
                  <a:moveTo>
                    <a:pt x="7904" y="1"/>
                  </a:moveTo>
                  <a:cubicBezTo>
                    <a:pt x="7576" y="8"/>
                    <a:pt x="7256" y="46"/>
                    <a:pt x="6936" y="115"/>
                  </a:cubicBezTo>
                  <a:lnTo>
                    <a:pt x="6578" y="176"/>
                  </a:lnTo>
                  <a:lnTo>
                    <a:pt x="6776" y="260"/>
                  </a:lnTo>
                  <a:cubicBezTo>
                    <a:pt x="7462" y="549"/>
                    <a:pt x="7797" y="717"/>
                    <a:pt x="8186" y="1144"/>
                  </a:cubicBezTo>
                  <a:lnTo>
                    <a:pt x="8232" y="1197"/>
                  </a:lnTo>
                  <a:cubicBezTo>
                    <a:pt x="8483" y="1472"/>
                    <a:pt x="8819" y="1845"/>
                    <a:pt x="9268" y="1929"/>
                  </a:cubicBezTo>
                  <a:lnTo>
                    <a:pt x="9299" y="1937"/>
                  </a:lnTo>
                  <a:lnTo>
                    <a:pt x="9192" y="1967"/>
                  </a:lnTo>
                  <a:lnTo>
                    <a:pt x="9185" y="1967"/>
                  </a:lnTo>
                  <a:cubicBezTo>
                    <a:pt x="9177" y="1971"/>
                    <a:pt x="9171" y="1973"/>
                    <a:pt x="9166" y="1973"/>
                  </a:cubicBezTo>
                  <a:cubicBezTo>
                    <a:pt x="9160" y="1973"/>
                    <a:pt x="9154" y="1971"/>
                    <a:pt x="9146" y="1967"/>
                  </a:cubicBezTo>
                  <a:cubicBezTo>
                    <a:pt x="8659" y="1967"/>
                    <a:pt x="6769" y="717"/>
                    <a:pt x="6258" y="222"/>
                  </a:cubicBezTo>
                  <a:cubicBezTo>
                    <a:pt x="6174" y="161"/>
                    <a:pt x="6083" y="130"/>
                    <a:pt x="5984" y="123"/>
                  </a:cubicBezTo>
                  <a:lnTo>
                    <a:pt x="5938" y="123"/>
                  </a:lnTo>
                  <a:cubicBezTo>
                    <a:pt x="5374" y="275"/>
                    <a:pt x="4917" y="549"/>
                    <a:pt x="4482" y="809"/>
                  </a:cubicBezTo>
                  <a:cubicBezTo>
                    <a:pt x="4101" y="1037"/>
                    <a:pt x="3735" y="1251"/>
                    <a:pt x="3324" y="1380"/>
                  </a:cubicBezTo>
                  <a:lnTo>
                    <a:pt x="3171" y="1426"/>
                  </a:lnTo>
                  <a:lnTo>
                    <a:pt x="3308" y="1495"/>
                  </a:lnTo>
                  <a:cubicBezTo>
                    <a:pt x="3530" y="1594"/>
                    <a:pt x="3758" y="1670"/>
                    <a:pt x="3994" y="1738"/>
                  </a:cubicBezTo>
                  <a:cubicBezTo>
                    <a:pt x="4444" y="1868"/>
                    <a:pt x="4917" y="2005"/>
                    <a:pt x="5122" y="2318"/>
                  </a:cubicBezTo>
                  <a:cubicBezTo>
                    <a:pt x="4299" y="1883"/>
                    <a:pt x="3644" y="1677"/>
                    <a:pt x="3103" y="1677"/>
                  </a:cubicBezTo>
                  <a:cubicBezTo>
                    <a:pt x="3019" y="1677"/>
                    <a:pt x="2935" y="1685"/>
                    <a:pt x="2851" y="1693"/>
                  </a:cubicBezTo>
                  <a:lnTo>
                    <a:pt x="2836" y="1693"/>
                  </a:lnTo>
                  <a:cubicBezTo>
                    <a:pt x="2813" y="1700"/>
                    <a:pt x="953" y="2409"/>
                    <a:pt x="8" y="4261"/>
                  </a:cubicBezTo>
                  <a:cubicBezTo>
                    <a:pt x="1" y="4276"/>
                    <a:pt x="1" y="4284"/>
                    <a:pt x="1" y="4299"/>
                  </a:cubicBezTo>
                  <a:cubicBezTo>
                    <a:pt x="16" y="4429"/>
                    <a:pt x="443" y="4635"/>
                    <a:pt x="626" y="4726"/>
                  </a:cubicBezTo>
                  <a:cubicBezTo>
                    <a:pt x="1373" y="5061"/>
                    <a:pt x="2203" y="5267"/>
                    <a:pt x="2844" y="5267"/>
                  </a:cubicBezTo>
                  <a:cubicBezTo>
                    <a:pt x="3004" y="5267"/>
                    <a:pt x="3164" y="5260"/>
                    <a:pt x="3316" y="5229"/>
                  </a:cubicBezTo>
                  <a:lnTo>
                    <a:pt x="3316" y="5229"/>
                  </a:lnTo>
                  <a:cubicBezTo>
                    <a:pt x="3156" y="5359"/>
                    <a:pt x="2897" y="5488"/>
                    <a:pt x="2478" y="5648"/>
                  </a:cubicBezTo>
                  <a:lnTo>
                    <a:pt x="2211" y="5740"/>
                  </a:lnTo>
                  <a:lnTo>
                    <a:pt x="2501" y="5770"/>
                  </a:lnTo>
                  <a:cubicBezTo>
                    <a:pt x="2645" y="5778"/>
                    <a:pt x="2798" y="5785"/>
                    <a:pt x="2927" y="5785"/>
                  </a:cubicBezTo>
                  <a:cubicBezTo>
                    <a:pt x="4208" y="5785"/>
                    <a:pt x="4657" y="5168"/>
                    <a:pt x="5046" y="4627"/>
                  </a:cubicBezTo>
                  <a:lnTo>
                    <a:pt x="5054" y="4619"/>
                  </a:lnTo>
                  <a:cubicBezTo>
                    <a:pt x="5115" y="4535"/>
                    <a:pt x="5176" y="4452"/>
                    <a:pt x="5244" y="4368"/>
                  </a:cubicBezTo>
                  <a:lnTo>
                    <a:pt x="5244" y="4368"/>
                  </a:lnTo>
                  <a:cubicBezTo>
                    <a:pt x="5206" y="5046"/>
                    <a:pt x="4429" y="5572"/>
                    <a:pt x="3781" y="5900"/>
                  </a:cubicBezTo>
                  <a:lnTo>
                    <a:pt x="3758" y="5907"/>
                  </a:lnTo>
                  <a:lnTo>
                    <a:pt x="3834" y="6022"/>
                  </a:lnTo>
                  <a:lnTo>
                    <a:pt x="3865" y="6022"/>
                  </a:lnTo>
                  <a:cubicBezTo>
                    <a:pt x="3926" y="6022"/>
                    <a:pt x="4055" y="6029"/>
                    <a:pt x="4223" y="6045"/>
                  </a:cubicBezTo>
                  <a:cubicBezTo>
                    <a:pt x="4551" y="6067"/>
                    <a:pt x="5000" y="6105"/>
                    <a:pt x="5488" y="6105"/>
                  </a:cubicBezTo>
                  <a:cubicBezTo>
                    <a:pt x="6952" y="6105"/>
                    <a:pt x="7858" y="5770"/>
                    <a:pt x="8171" y="5099"/>
                  </a:cubicBezTo>
                  <a:cubicBezTo>
                    <a:pt x="8346" y="4726"/>
                    <a:pt x="8392" y="4307"/>
                    <a:pt x="8438" y="3895"/>
                  </a:cubicBezTo>
                  <a:cubicBezTo>
                    <a:pt x="8506" y="3316"/>
                    <a:pt x="8575" y="2714"/>
                    <a:pt x="9032" y="2257"/>
                  </a:cubicBezTo>
                  <a:lnTo>
                    <a:pt x="9436" y="2112"/>
                  </a:lnTo>
                  <a:lnTo>
                    <a:pt x="9436" y="2112"/>
                  </a:lnTo>
                  <a:cubicBezTo>
                    <a:pt x="9086" y="2508"/>
                    <a:pt x="9055" y="3042"/>
                    <a:pt x="9032" y="3552"/>
                  </a:cubicBezTo>
                  <a:lnTo>
                    <a:pt x="9032" y="3560"/>
                  </a:lnTo>
                  <a:cubicBezTo>
                    <a:pt x="9032" y="3644"/>
                    <a:pt x="9017" y="3712"/>
                    <a:pt x="9017" y="3789"/>
                  </a:cubicBezTo>
                  <a:cubicBezTo>
                    <a:pt x="8925" y="4604"/>
                    <a:pt x="8506" y="5343"/>
                    <a:pt x="7866" y="5854"/>
                  </a:cubicBezTo>
                  <a:lnTo>
                    <a:pt x="7668" y="6006"/>
                  </a:lnTo>
                  <a:lnTo>
                    <a:pt x="7668" y="6006"/>
                  </a:lnTo>
                  <a:lnTo>
                    <a:pt x="7935" y="5961"/>
                  </a:lnTo>
                  <a:cubicBezTo>
                    <a:pt x="9642" y="5671"/>
                    <a:pt x="9893" y="4711"/>
                    <a:pt x="10160" y="3705"/>
                  </a:cubicBezTo>
                  <a:lnTo>
                    <a:pt x="10168" y="3682"/>
                  </a:lnTo>
                  <a:cubicBezTo>
                    <a:pt x="10198" y="3560"/>
                    <a:pt x="10229" y="3430"/>
                    <a:pt x="10259" y="3301"/>
                  </a:cubicBezTo>
                  <a:cubicBezTo>
                    <a:pt x="10343" y="2920"/>
                    <a:pt x="10457" y="2539"/>
                    <a:pt x="10610" y="2180"/>
                  </a:cubicBezTo>
                  <a:cubicBezTo>
                    <a:pt x="10625" y="2142"/>
                    <a:pt x="10648" y="2104"/>
                    <a:pt x="10663" y="2066"/>
                  </a:cubicBezTo>
                  <a:lnTo>
                    <a:pt x="10671" y="2059"/>
                  </a:lnTo>
                  <a:cubicBezTo>
                    <a:pt x="10732" y="1937"/>
                    <a:pt x="10793" y="1815"/>
                    <a:pt x="10785" y="1723"/>
                  </a:cubicBezTo>
                  <a:cubicBezTo>
                    <a:pt x="10785" y="1716"/>
                    <a:pt x="10785" y="1708"/>
                    <a:pt x="10777" y="1700"/>
                  </a:cubicBezTo>
                  <a:cubicBezTo>
                    <a:pt x="10922" y="1655"/>
                    <a:pt x="11029" y="1624"/>
                    <a:pt x="11136" y="1601"/>
                  </a:cubicBezTo>
                  <a:cubicBezTo>
                    <a:pt x="11242" y="1578"/>
                    <a:pt x="11319" y="1556"/>
                    <a:pt x="11410" y="1533"/>
                  </a:cubicBezTo>
                  <a:lnTo>
                    <a:pt x="11410" y="1533"/>
                  </a:lnTo>
                  <a:cubicBezTo>
                    <a:pt x="11303" y="1594"/>
                    <a:pt x="11204" y="1662"/>
                    <a:pt x="11113" y="1746"/>
                  </a:cubicBezTo>
                  <a:cubicBezTo>
                    <a:pt x="10998" y="1838"/>
                    <a:pt x="10907" y="1959"/>
                    <a:pt x="10838" y="2089"/>
                  </a:cubicBezTo>
                  <a:cubicBezTo>
                    <a:pt x="10785" y="2219"/>
                    <a:pt x="10755" y="2356"/>
                    <a:pt x="10770" y="2501"/>
                  </a:cubicBezTo>
                  <a:cubicBezTo>
                    <a:pt x="10785" y="2638"/>
                    <a:pt x="10808" y="2775"/>
                    <a:pt x="10846" y="2912"/>
                  </a:cubicBezTo>
                  <a:cubicBezTo>
                    <a:pt x="10869" y="3026"/>
                    <a:pt x="10892" y="3133"/>
                    <a:pt x="10907" y="3247"/>
                  </a:cubicBezTo>
                  <a:cubicBezTo>
                    <a:pt x="10930" y="3369"/>
                    <a:pt x="10922" y="3499"/>
                    <a:pt x="10884" y="3613"/>
                  </a:cubicBezTo>
                  <a:cubicBezTo>
                    <a:pt x="10846" y="3743"/>
                    <a:pt x="10762" y="3850"/>
                    <a:pt x="10656" y="3933"/>
                  </a:cubicBezTo>
                  <a:lnTo>
                    <a:pt x="10678" y="3956"/>
                  </a:lnTo>
                  <a:cubicBezTo>
                    <a:pt x="10800" y="3880"/>
                    <a:pt x="10892" y="3766"/>
                    <a:pt x="10953" y="3629"/>
                  </a:cubicBezTo>
                  <a:cubicBezTo>
                    <a:pt x="10998" y="3507"/>
                    <a:pt x="11014" y="3377"/>
                    <a:pt x="11006" y="3240"/>
                  </a:cubicBezTo>
                  <a:cubicBezTo>
                    <a:pt x="10998" y="3126"/>
                    <a:pt x="10983" y="3004"/>
                    <a:pt x="10968" y="2889"/>
                  </a:cubicBezTo>
                  <a:cubicBezTo>
                    <a:pt x="10937" y="2760"/>
                    <a:pt x="10930" y="2623"/>
                    <a:pt x="10930" y="2493"/>
                  </a:cubicBezTo>
                  <a:cubicBezTo>
                    <a:pt x="10937" y="2371"/>
                    <a:pt x="10983" y="2257"/>
                    <a:pt x="11044" y="2158"/>
                  </a:cubicBezTo>
                  <a:cubicBezTo>
                    <a:pt x="11105" y="2043"/>
                    <a:pt x="11181" y="1937"/>
                    <a:pt x="11265" y="1845"/>
                  </a:cubicBezTo>
                  <a:cubicBezTo>
                    <a:pt x="11425" y="1670"/>
                    <a:pt x="11631" y="1533"/>
                    <a:pt x="11852" y="1449"/>
                  </a:cubicBezTo>
                  <a:lnTo>
                    <a:pt x="11905" y="1441"/>
                  </a:lnTo>
                  <a:lnTo>
                    <a:pt x="11905" y="1441"/>
                  </a:lnTo>
                  <a:cubicBezTo>
                    <a:pt x="11867" y="1464"/>
                    <a:pt x="11822" y="1487"/>
                    <a:pt x="11783" y="1510"/>
                  </a:cubicBezTo>
                  <a:cubicBezTo>
                    <a:pt x="11669" y="1578"/>
                    <a:pt x="11585" y="1677"/>
                    <a:pt x="11524" y="1799"/>
                  </a:cubicBezTo>
                  <a:cubicBezTo>
                    <a:pt x="11471" y="1906"/>
                    <a:pt x="11448" y="2020"/>
                    <a:pt x="11456" y="2135"/>
                  </a:cubicBezTo>
                  <a:cubicBezTo>
                    <a:pt x="11456" y="2257"/>
                    <a:pt x="11509" y="2371"/>
                    <a:pt x="11601" y="2455"/>
                  </a:cubicBezTo>
                  <a:cubicBezTo>
                    <a:pt x="11692" y="2546"/>
                    <a:pt x="11806" y="2615"/>
                    <a:pt x="11936" y="2645"/>
                  </a:cubicBezTo>
                  <a:cubicBezTo>
                    <a:pt x="12012" y="2668"/>
                    <a:pt x="12096" y="2683"/>
                    <a:pt x="12180" y="2683"/>
                  </a:cubicBezTo>
                  <a:cubicBezTo>
                    <a:pt x="12233" y="2683"/>
                    <a:pt x="12286" y="2676"/>
                    <a:pt x="12347" y="2661"/>
                  </a:cubicBezTo>
                  <a:cubicBezTo>
                    <a:pt x="12416" y="2645"/>
                    <a:pt x="12469" y="2592"/>
                    <a:pt x="12485" y="2523"/>
                  </a:cubicBezTo>
                  <a:cubicBezTo>
                    <a:pt x="12485" y="2462"/>
                    <a:pt x="12469" y="2409"/>
                    <a:pt x="12431" y="2363"/>
                  </a:cubicBezTo>
                  <a:lnTo>
                    <a:pt x="12393" y="2379"/>
                  </a:lnTo>
                  <a:cubicBezTo>
                    <a:pt x="12424" y="2424"/>
                    <a:pt x="12439" y="2470"/>
                    <a:pt x="12431" y="2516"/>
                  </a:cubicBezTo>
                  <a:cubicBezTo>
                    <a:pt x="12416" y="2562"/>
                    <a:pt x="12378" y="2600"/>
                    <a:pt x="12325" y="2607"/>
                  </a:cubicBezTo>
                  <a:cubicBezTo>
                    <a:pt x="12294" y="2615"/>
                    <a:pt x="12256" y="2623"/>
                    <a:pt x="12218" y="2623"/>
                  </a:cubicBezTo>
                  <a:cubicBezTo>
                    <a:pt x="12134" y="2615"/>
                    <a:pt x="12050" y="2600"/>
                    <a:pt x="11974" y="2569"/>
                  </a:cubicBezTo>
                  <a:cubicBezTo>
                    <a:pt x="11867" y="2539"/>
                    <a:pt x="11776" y="2478"/>
                    <a:pt x="11700" y="2394"/>
                  </a:cubicBezTo>
                  <a:cubicBezTo>
                    <a:pt x="11639" y="2325"/>
                    <a:pt x="11608" y="2234"/>
                    <a:pt x="11616" y="2142"/>
                  </a:cubicBezTo>
                  <a:cubicBezTo>
                    <a:pt x="11623" y="2043"/>
                    <a:pt x="11669" y="1952"/>
                    <a:pt x="11730" y="1876"/>
                  </a:cubicBezTo>
                  <a:cubicBezTo>
                    <a:pt x="11898" y="1647"/>
                    <a:pt x="12142" y="1472"/>
                    <a:pt x="12416" y="1388"/>
                  </a:cubicBezTo>
                  <a:lnTo>
                    <a:pt x="12462" y="1388"/>
                  </a:lnTo>
                  <a:cubicBezTo>
                    <a:pt x="12553" y="1380"/>
                    <a:pt x="12637" y="1380"/>
                    <a:pt x="12729" y="1380"/>
                  </a:cubicBezTo>
                  <a:cubicBezTo>
                    <a:pt x="12866" y="1380"/>
                    <a:pt x="12995" y="1388"/>
                    <a:pt x="13132" y="1403"/>
                  </a:cubicBezTo>
                  <a:cubicBezTo>
                    <a:pt x="13353" y="1426"/>
                    <a:pt x="13567" y="1472"/>
                    <a:pt x="13780" y="1533"/>
                  </a:cubicBezTo>
                  <a:lnTo>
                    <a:pt x="13796" y="1495"/>
                  </a:lnTo>
                  <a:lnTo>
                    <a:pt x="13796" y="1487"/>
                  </a:lnTo>
                  <a:cubicBezTo>
                    <a:pt x="13388" y="1327"/>
                    <a:pt x="12953" y="1250"/>
                    <a:pt x="12516" y="1250"/>
                  </a:cubicBezTo>
                  <a:cubicBezTo>
                    <a:pt x="12496" y="1250"/>
                    <a:pt x="12475" y="1250"/>
                    <a:pt x="12454" y="1251"/>
                  </a:cubicBezTo>
                  <a:cubicBezTo>
                    <a:pt x="12218" y="1251"/>
                    <a:pt x="11982" y="1266"/>
                    <a:pt x="11745" y="1304"/>
                  </a:cubicBezTo>
                  <a:lnTo>
                    <a:pt x="11662" y="1228"/>
                  </a:lnTo>
                  <a:cubicBezTo>
                    <a:pt x="11631" y="1197"/>
                    <a:pt x="11601" y="1167"/>
                    <a:pt x="11570" y="1136"/>
                  </a:cubicBezTo>
                  <a:cubicBezTo>
                    <a:pt x="11517" y="1075"/>
                    <a:pt x="11479" y="999"/>
                    <a:pt x="11448" y="923"/>
                  </a:cubicBezTo>
                  <a:cubicBezTo>
                    <a:pt x="11418" y="847"/>
                    <a:pt x="11402" y="771"/>
                    <a:pt x="11395" y="687"/>
                  </a:cubicBezTo>
                  <a:cubicBezTo>
                    <a:pt x="11387" y="610"/>
                    <a:pt x="11395" y="534"/>
                    <a:pt x="11433" y="458"/>
                  </a:cubicBezTo>
                  <a:cubicBezTo>
                    <a:pt x="11471" y="382"/>
                    <a:pt x="11532" y="321"/>
                    <a:pt x="11608" y="283"/>
                  </a:cubicBezTo>
                  <a:cubicBezTo>
                    <a:pt x="11654" y="252"/>
                    <a:pt x="11707" y="245"/>
                    <a:pt x="11761" y="245"/>
                  </a:cubicBezTo>
                  <a:cubicBezTo>
                    <a:pt x="11791" y="245"/>
                    <a:pt x="11829" y="252"/>
                    <a:pt x="11860" y="267"/>
                  </a:cubicBezTo>
                  <a:cubicBezTo>
                    <a:pt x="11936" y="298"/>
                    <a:pt x="11966" y="382"/>
                    <a:pt x="11944" y="458"/>
                  </a:cubicBezTo>
                  <a:cubicBezTo>
                    <a:pt x="11921" y="542"/>
                    <a:pt x="11875" y="618"/>
                    <a:pt x="11814" y="679"/>
                  </a:cubicBezTo>
                  <a:lnTo>
                    <a:pt x="11844" y="710"/>
                  </a:lnTo>
                  <a:cubicBezTo>
                    <a:pt x="11921" y="649"/>
                    <a:pt x="11982" y="565"/>
                    <a:pt x="12020" y="473"/>
                  </a:cubicBezTo>
                  <a:cubicBezTo>
                    <a:pt x="12065" y="367"/>
                    <a:pt x="12020" y="245"/>
                    <a:pt x="11928" y="191"/>
                  </a:cubicBezTo>
                  <a:cubicBezTo>
                    <a:pt x="11867" y="161"/>
                    <a:pt x="11806" y="146"/>
                    <a:pt x="11738" y="146"/>
                  </a:cubicBezTo>
                  <a:cubicBezTo>
                    <a:pt x="11677" y="146"/>
                    <a:pt x="11608" y="161"/>
                    <a:pt x="11547" y="184"/>
                  </a:cubicBezTo>
                  <a:cubicBezTo>
                    <a:pt x="11448" y="229"/>
                    <a:pt x="11357" y="306"/>
                    <a:pt x="11296" y="405"/>
                  </a:cubicBezTo>
                  <a:cubicBezTo>
                    <a:pt x="11242" y="489"/>
                    <a:pt x="11212" y="588"/>
                    <a:pt x="11212" y="687"/>
                  </a:cubicBezTo>
                  <a:cubicBezTo>
                    <a:pt x="11212" y="786"/>
                    <a:pt x="11227" y="877"/>
                    <a:pt x="11265" y="969"/>
                  </a:cubicBezTo>
                  <a:cubicBezTo>
                    <a:pt x="11303" y="1068"/>
                    <a:pt x="11364" y="1159"/>
                    <a:pt x="11441" y="1220"/>
                  </a:cubicBezTo>
                  <a:cubicBezTo>
                    <a:pt x="11486" y="1258"/>
                    <a:pt x="11540" y="1281"/>
                    <a:pt x="11593" y="1304"/>
                  </a:cubicBezTo>
                  <a:lnTo>
                    <a:pt x="11616" y="1319"/>
                  </a:lnTo>
                  <a:cubicBezTo>
                    <a:pt x="11486" y="1334"/>
                    <a:pt x="11349" y="1357"/>
                    <a:pt x="11212" y="1388"/>
                  </a:cubicBezTo>
                  <a:cubicBezTo>
                    <a:pt x="11044" y="1350"/>
                    <a:pt x="10892" y="1281"/>
                    <a:pt x="10747" y="1190"/>
                  </a:cubicBezTo>
                  <a:lnTo>
                    <a:pt x="10648" y="1113"/>
                  </a:lnTo>
                  <a:cubicBezTo>
                    <a:pt x="10511" y="1022"/>
                    <a:pt x="10381" y="923"/>
                    <a:pt x="10259" y="816"/>
                  </a:cubicBezTo>
                  <a:cubicBezTo>
                    <a:pt x="10213" y="771"/>
                    <a:pt x="10160" y="725"/>
                    <a:pt x="10114" y="679"/>
                  </a:cubicBezTo>
                  <a:cubicBezTo>
                    <a:pt x="10015" y="588"/>
                    <a:pt x="9909" y="481"/>
                    <a:pt x="9794" y="389"/>
                  </a:cubicBezTo>
                  <a:cubicBezTo>
                    <a:pt x="9710" y="321"/>
                    <a:pt x="9619" y="260"/>
                    <a:pt x="9520" y="207"/>
                  </a:cubicBezTo>
                  <a:cubicBezTo>
                    <a:pt x="9420" y="160"/>
                    <a:pt x="9314" y="137"/>
                    <a:pt x="9207" y="137"/>
                  </a:cubicBezTo>
                  <a:cubicBezTo>
                    <a:pt x="9192" y="137"/>
                    <a:pt x="9177" y="137"/>
                    <a:pt x="9162" y="138"/>
                  </a:cubicBezTo>
                  <a:lnTo>
                    <a:pt x="9162" y="176"/>
                  </a:lnTo>
                  <a:lnTo>
                    <a:pt x="9177" y="176"/>
                  </a:lnTo>
                  <a:cubicBezTo>
                    <a:pt x="9284" y="176"/>
                    <a:pt x="9390" y="207"/>
                    <a:pt x="9482" y="260"/>
                  </a:cubicBezTo>
                  <a:cubicBezTo>
                    <a:pt x="9566" y="313"/>
                    <a:pt x="9649" y="374"/>
                    <a:pt x="9726" y="450"/>
                  </a:cubicBezTo>
                  <a:cubicBezTo>
                    <a:pt x="9825" y="549"/>
                    <a:pt x="9916" y="656"/>
                    <a:pt x="10008" y="763"/>
                  </a:cubicBezTo>
                  <a:cubicBezTo>
                    <a:pt x="10053" y="809"/>
                    <a:pt x="10092" y="854"/>
                    <a:pt x="10130" y="900"/>
                  </a:cubicBezTo>
                  <a:lnTo>
                    <a:pt x="10198" y="969"/>
                  </a:lnTo>
                  <a:cubicBezTo>
                    <a:pt x="10305" y="1121"/>
                    <a:pt x="10450" y="1243"/>
                    <a:pt x="10610" y="1334"/>
                  </a:cubicBezTo>
                  <a:cubicBezTo>
                    <a:pt x="10709" y="1388"/>
                    <a:pt x="10823" y="1426"/>
                    <a:pt x="10930" y="1449"/>
                  </a:cubicBezTo>
                  <a:cubicBezTo>
                    <a:pt x="10739" y="1495"/>
                    <a:pt x="10549" y="1548"/>
                    <a:pt x="10358" y="1601"/>
                  </a:cubicBezTo>
                  <a:cubicBezTo>
                    <a:pt x="9710" y="1373"/>
                    <a:pt x="9345" y="938"/>
                    <a:pt x="9002" y="466"/>
                  </a:cubicBezTo>
                  <a:cubicBezTo>
                    <a:pt x="8765" y="153"/>
                    <a:pt x="8415" y="1"/>
                    <a:pt x="7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6540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887"/>
        <p:cNvGrpSpPr/>
        <p:nvPr/>
      </p:nvGrpSpPr>
      <p:grpSpPr>
        <a:xfrm>
          <a:off x="0" y="0"/>
          <a:ext cx="0" cy="0"/>
          <a:chOff x="0" y="0"/>
          <a:chExt cx="0" cy="0"/>
        </a:xfrm>
      </p:grpSpPr>
    </p:spTree>
    <p:extLst>
      <p:ext uri="{BB962C8B-B14F-4D97-AF65-F5344CB8AC3E}">
        <p14:creationId xmlns:p14="http://schemas.microsoft.com/office/powerpoint/2010/main" val="4226169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888"/>
        <p:cNvGrpSpPr/>
        <p:nvPr/>
      </p:nvGrpSpPr>
      <p:grpSpPr>
        <a:xfrm>
          <a:off x="0" y="0"/>
          <a:ext cx="0" cy="0"/>
          <a:chOff x="0" y="0"/>
          <a:chExt cx="0" cy="0"/>
        </a:xfrm>
      </p:grpSpPr>
      <p:sp>
        <p:nvSpPr>
          <p:cNvPr id="4889" name="Google Shape;4889;p33"/>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347222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63"/>
        <p:cNvGrpSpPr/>
        <p:nvPr/>
      </p:nvGrpSpPr>
      <p:grpSpPr>
        <a:xfrm>
          <a:off x="0" y="0"/>
          <a:ext cx="0" cy="0"/>
          <a:chOff x="0" y="0"/>
          <a:chExt cx="0" cy="0"/>
        </a:xfrm>
      </p:grpSpPr>
      <p:pic>
        <p:nvPicPr>
          <p:cNvPr id="764" name="Google Shape;764;p6"/>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sp>
        <p:nvSpPr>
          <p:cNvPr id="765" name="Google Shape;765;p6"/>
          <p:cNvSpPr txBox="1">
            <a:spLocks noGrp="1"/>
          </p:cNvSpPr>
          <p:nvPr>
            <p:ph type="title"/>
          </p:nvPr>
        </p:nvSpPr>
        <p:spPr>
          <a:xfrm>
            <a:off x="2619400" y="720367"/>
            <a:ext cx="695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766" name="Google Shape;766;p6"/>
          <p:cNvGrpSpPr/>
          <p:nvPr/>
        </p:nvGrpSpPr>
        <p:grpSpPr>
          <a:xfrm>
            <a:off x="495664" y="394601"/>
            <a:ext cx="11203299" cy="264900"/>
            <a:chOff x="371748" y="295950"/>
            <a:chExt cx="8402474" cy="198675"/>
          </a:xfrm>
        </p:grpSpPr>
        <p:sp>
          <p:nvSpPr>
            <p:cNvPr id="767" name="Google Shape;767;p6"/>
            <p:cNvSpPr/>
            <p:nvPr/>
          </p:nvSpPr>
          <p:spPr>
            <a:xfrm flipH="1">
              <a:off x="8671275" y="363841"/>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8" name="Google Shape;768;p6"/>
            <p:cNvGrpSpPr/>
            <p:nvPr/>
          </p:nvGrpSpPr>
          <p:grpSpPr>
            <a:xfrm>
              <a:off x="371748" y="295950"/>
              <a:ext cx="8255803" cy="198675"/>
              <a:chOff x="371748" y="295950"/>
              <a:chExt cx="8255803" cy="198675"/>
            </a:xfrm>
          </p:grpSpPr>
          <p:sp>
            <p:nvSpPr>
              <p:cNvPr id="769" name="Google Shape;769;p6"/>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0" name="Google Shape;770;p6"/>
              <p:cNvGrpSpPr/>
              <p:nvPr/>
            </p:nvGrpSpPr>
            <p:grpSpPr>
              <a:xfrm>
                <a:off x="504825" y="295950"/>
                <a:ext cx="8122726" cy="198675"/>
                <a:chOff x="504825" y="298750"/>
                <a:chExt cx="8122726" cy="198675"/>
              </a:xfrm>
            </p:grpSpPr>
            <p:grpSp>
              <p:nvGrpSpPr>
                <p:cNvPr id="771" name="Google Shape;771;p6"/>
                <p:cNvGrpSpPr/>
                <p:nvPr/>
              </p:nvGrpSpPr>
              <p:grpSpPr>
                <a:xfrm>
                  <a:off x="504825" y="298750"/>
                  <a:ext cx="8122726" cy="198675"/>
                  <a:chOff x="9017419" y="539512"/>
                  <a:chExt cx="5210550" cy="198675"/>
                </a:xfrm>
              </p:grpSpPr>
              <p:sp>
                <p:nvSpPr>
                  <p:cNvPr id="772" name="Google Shape;772;p6"/>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6"/>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6"/>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6"/>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6"/>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6"/>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6"/>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6"/>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6"/>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6"/>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6"/>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6"/>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6"/>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6"/>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6"/>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6"/>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6"/>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6"/>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6"/>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6"/>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6"/>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6"/>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6"/>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5" name="Google Shape;835;p6"/>
                <p:cNvGrpSpPr/>
                <p:nvPr/>
              </p:nvGrpSpPr>
              <p:grpSpPr>
                <a:xfrm>
                  <a:off x="569351" y="371931"/>
                  <a:ext cx="831096" cy="73279"/>
                  <a:chOff x="9740085" y="612693"/>
                  <a:chExt cx="533129" cy="73279"/>
                </a:xfrm>
              </p:grpSpPr>
              <p:sp>
                <p:nvSpPr>
                  <p:cNvPr id="836" name="Google Shape;836;p6"/>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6"/>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6"/>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6"/>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6"/>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6"/>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6"/>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6"/>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4" name="Google Shape;844;p6"/>
                <p:cNvGrpSpPr/>
                <p:nvPr/>
              </p:nvGrpSpPr>
              <p:grpSpPr>
                <a:xfrm>
                  <a:off x="7658325" y="371931"/>
                  <a:ext cx="945022" cy="73279"/>
                  <a:chOff x="13000570" y="612693"/>
                  <a:chExt cx="606211" cy="73279"/>
                </a:xfrm>
              </p:grpSpPr>
              <p:sp>
                <p:nvSpPr>
                  <p:cNvPr id="845" name="Google Shape;845;p6"/>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6"/>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6"/>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6"/>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6"/>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6"/>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6"/>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6"/>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6"/>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854" name="Google Shape;854;p6"/>
          <p:cNvGrpSpPr/>
          <p:nvPr/>
        </p:nvGrpSpPr>
        <p:grpSpPr>
          <a:xfrm rot="9963336">
            <a:off x="10610944" y="5798769"/>
            <a:ext cx="1511093" cy="765316"/>
            <a:chOff x="6893875" y="2013700"/>
            <a:chExt cx="396325" cy="200725"/>
          </a:xfrm>
        </p:grpSpPr>
        <p:sp>
          <p:nvSpPr>
            <p:cNvPr id="855" name="Google Shape;855;p6"/>
            <p:cNvSpPr/>
            <p:nvPr/>
          </p:nvSpPr>
          <p:spPr>
            <a:xfrm>
              <a:off x="6893875" y="2013700"/>
              <a:ext cx="396325" cy="200725"/>
            </a:xfrm>
            <a:custGeom>
              <a:avLst/>
              <a:gdLst/>
              <a:ahLst/>
              <a:cxnLst/>
              <a:rect l="l" t="t" r="r" b="b"/>
              <a:pathLst>
                <a:path w="15853" h="8029" extrusionOk="0">
                  <a:moveTo>
                    <a:pt x="8928" y="0"/>
                  </a:moveTo>
                  <a:cubicBezTo>
                    <a:pt x="8909" y="0"/>
                    <a:pt x="8890" y="0"/>
                    <a:pt x="8872" y="1"/>
                  </a:cubicBezTo>
                  <a:cubicBezTo>
                    <a:pt x="8490" y="8"/>
                    <a:pt x="8117" y="54"/>
                    <a:pt x="7744" y="123"/>
                  </a:cubicBezTo>
                  <a:lnTo>
                    <a:pt x="7385" y="184"/>
                  </a:lnTo>
                  <a:lnTo>
                    <a:pt x="7340" y="191"/>
                  </a:lnTo>
                  <a:cubicBezTo>
                    <a:pt x="7210" y="153"/>
                    <a:pt x="7081" y="130"/>
                    <a:pt x="6943" y="130"/>
                  </a:cubicBezTo>
                  <a:cubicBezTo>
                    <a:pt x="6898" y="130"/>
                    <a:pt x="6852" y="138"/>
                    <a:pt x="6814" y="138"/>
                  </a:cubicBezTo>
                  <a:lnTo>
                    <a:pt x="6753" y="153"/>
                  </a:lnTo>
                  <a:lnTo>
                    <a:pt x="6738" y="153"/>
                  </a:lnTo>
                  <a:cubicBezTo>
                    <a:pt x="6707" y="153"/>
                    <a:pt x="6677" y="161"/>
                    <a:pt x="6654" y="168"/>
                  </a:cubicBezTo>
                  <a:cubicBezTo>
                    <a:pt x="5960" y="351"/>
                    <a:pt x="5427" y="664"/>
                    <a:pt x="4954" y="953"/>
                  </a:cubicBezTo>
                  <a:lnTo>
                    <a:pt x="4947" y="953"/>
                  </a:lnTo>
                  <a:cubicBezTo>
                    <a:pt x="4604" y="1159"/>
                    <a:pt x="4306" y="1342"/>
                    <a:pt x="3994" y="1434"/>
                  </a:cubicBezTo>
                  <a:lnTo>
                    <a:pt x="3841" y="1487"/>
                  </a:lnTo>
                  <a:cubicBezTo>
                    <a:pt x="3659" y="1540"/>
                    <a:pt x="3498" y="1655"/>
                    <a:pt x="3384" y="1807"/>
                  </a:cubicBezTo>
                  <a:cubicBezTo>
                    <a:pt x="2957" y="1982"/>
                    <a:pt x="1121" y="2843"/>
                    <a:pt x="130" y="4795"/>
                  </a:cubicBezTo>
                  <a:cubicBezTo>
                    <a:pt x="38" y="4970"/>
                    <a:pt x="0" y="5176"/>
                    <a:pt x="23" y="5374"/>
                  </a:cubicBezTo>
                  <a:cubicBezTo>
                    <a:pt x="92" y="5999"/>
                    <a:pt x="663" y="6311"/>
                    <a:pt x="1197" y="6555"/>
                  </a:cubicBezTo>
                  <a:cubicBezTo>
                    <a:pt x="1540" y="6715"/>
                    <a:pt x="1890" y="6845"/>
                    <a:pt x="2256" y="6951"/>
                  </a:cubicBezTo>
                  <a:cubicBezTo>
                    <a:pt x="2355" y="7332"/>
                    <a:pt x="2691" y="7622"/>
                    <a:pt x="3087" y="7660"/>
                  </a:cubicBezTo>
                  <a:lnTo>
                    <a:pt x="3377" y="7683"/>
                  </a:lnTo>
                  <a:cubicBezTo>
                    <a:pt x="3552" y="7698"/>
                    <a:pt x="3727" y="7706"/>
                    <a:pt x="3895" y="7706"/>
                  </a:cubicBezTo>
                  <a:cubicBezTo>
                    <a:pt x="3986" y="7706"/>
                    <a:pt x="4078" y="7706"/>
                    <a:pt x="4162" y="7698"/>
                  </a:cubicBezTo>
                  <a:cubicBezTo>
                    <a:pt x="4337" y="7851"/>
                    <a:pt x="4558" y="7935"/>
                    <a:pt x="4794" y="7942"/>
                  </a:cubicBezTo>
                  <a:lnTo>
                    <a:pt x="4863" y="7942"/>
                  </a:lnTo>
                  <a:lnTo>
                    <a:pt x="5107" y="7957"/>
                  </a:lnTo>
                  <a:cubicBezTo>
                    <a:pt x="5450" y="7988"/>
                    <a:pt x="5922" y="8026"/>
                    <a:pt x="6456" y="8026"/>
                  </a:cubicBezTo>
                  <a:cubicBezTo>
                    <a:pt x="6510" y="8027"/>
                    <a:pt x="6564" y="8028"/>
                    <a:pt x="6619" y="8028"/>
                  </a:cubicBezTo>
                  <a:cubicBezTo>
                    <a:pt x="7160" y="8028"/>
                    <a:pt x="7705" y="7959"/>
                    <a:pt x="8231" y="7828"/>
                  </a:cubicBezTo>
                  <a:cubicBezTo>
                    <a:pt x="8361" y="7884"/>
                    <a:pt x="8504" y="7916"/>
                    <a:pt x="8647" y="7916"/>
                  </a:cubicBezTo>
                  <a:cubicBezTo>
                    <a:pt x="8696" y="7916"/>
                    <a:pt x="8746" y="7912"/>
                    <a:pt x="8795" y="7904"/>
                  </a:cubicBezTo>
                  <a:lnTo>
                    <a:pt x="9070" y="7858"/>
                  </a:lnTo>
                  <a:cubicBezTo>
                    <a:pt x="10739" y="7576"/>
                    <a:pt x="11409" y="6723"/>
                    <a:pt x="11752" y="5862"/>
                  </a:cubicBezTo>
                  <a:cubicBezTo>
                    <a:pt x="11912" y="5846"/>
                    <a:pt x="12065" y="5793"/>
                    <a:pt x="12194" y="5701"/>
                  </a:cubicBezTo>
                  <a:cubicBezTo>
                    <a:pt x="12469" y="5511"/>
                    <a:pt x="12682" y="5244"/>
                    <a:pt x="12812" y="4932"/>
                  </a:cubicBezTo>
                  <a:cubicBezTo>
                    <a:pt x="12850" y="4810"/>
                    <a:pt x="12888" y="4695"/>
                    <a:pt x="12903" y="4566"/>
                  </a:cubicBezTo>
                  <a:cubicBezTo>
                    <a:pt x="12987" y="4581"/>
                    <a:pt x="13063" y="4581"/>
                    <a:pt x="13147" y="4589"/>
                  </a:cubicBezTo>
                  <a:cubicBezTo>
                    <a:pt x="13292" y="4589"/>
                    <a:pt x="13444" y="4566"/>
                    <a:pt x="13582" y="4520"/>
                  </a:cubicBezTo>
                  <a:cubicBezTo>
                    <a:pt x="14100" y="4383"/>
                    <a:pt x="14443" y="3903"/>
                    <a:pt x="14405" y="3369"/>
                  </a:cubicBezTo>
                  <a:lnTo>
                    <a:pt x="14405" y="3369"/>
                  </a:lnTo>
                  <a:lnTo>
                    <a:pt x="14481" y="3392"/>
                  </a:lnTo>
                  <a:lnTo>
                    <a:pt x="14511" y="3400"/>
                  </a:lnTo>
                  <a:cubicBezTo>
                    <a:pt x="14594" y="3422"/>
                    <a:pt x="14677" y="3432"/>
                    <a:pt x="14759" y="3432"/>
                  </a:cubicBezTo>
                  <a:cubicBezTo>
                    <a:pt x="15130" y="3432"/>
                    <a:pt x="15474" y="3215"/>
                    <a:pt x="15624" y="2859"/>
                  </a:cubicBezTo>
                  <a:lnTo>
                    <a:pt x="15639" y="2828"/>
                  </a:lnTo>
                  <a:cubicBezTo>
                    <a:pt x="15853" y="2348"/>
                    <a:pt x="15632" y="1784"/>
                    <a:pt x="15152" y="1571"/>
                  </a:cubicBezTo>
                  <a:lnTo>
                    <a:pt x="15136" y="1563"/>
                  </a:lnTo>
                  <a:cubicBezTo>
                    <a:pt x="14763" y="1411"/>
                    <a:pt x="14359" y="1319"/>
                    <a:pt x="13955" y="1281"/>
                  </a:cubicBezTo>
                  <a:cubicBezTo>
                    <a:pt x="13932" y="892"/>
                    <a:pt x="13719" y="534"/>
                    <a:pt x="13383" y="336"/>
                  </a:cubicBezTo>
                  <a:cubicBezTo>
                    <a:pt x="13178" y="206"/>
                    <a:pt x="12949" y="146"/>
                    <a:pt x="12705" y="146"/>
                  </a:cubicBezTo>
                  <a:cubicBezTo>
                    <a:pt x="12499" y="146"/>
                    <a:pt x="12301" y="184"/>
                    <a:pt x="12118" y="267"/>
                  </a:cubicBezTo>
                  <a:cubicBezTo>
                    <a:pt x="11882" y="374"/>
                    <a:pt x="11676" y="542"/>
                    <a:pt x="11524" y="748"/>
                  </a:cubicBezTo>
                  <a:cubicBezTo>
                    <a:pt x="11470" y="694"/>
                    <a:pt x="11417" y="649"/>
                    <a:pt x="11356" y="603"/>
                  </a:cubicBezTo>
                  <a:cubicBezTo>
                    <a:pt x="11211" y="481"/>
                    <a:pt x="11051" y="382"/>
                    <a:pt x="10884" y="306"/>
                  </a:cubicBezTo>
                  <a:cubicBezTo>
                    <a:pt x="10663" y="199"/>
                    <a:pt x="10419" y="146"/>
                    <a:pt x="10175" y="146"/>
                  </a:cubicBezTo>
                  <a:lnTo>
                    <a:pt x="10061" y="146"/>
                  </a:lnTo>
                  <a:cubicBezTo>
                    <a:pt x="9992" y="146"/>
                    <a:pt x="9923" y="161"/>
                    <a:pt x="9862" y="176"/>
                  </a:cubicBezTo>
                  <a:cubicBezTo>
                    <a:pt x="9560" y="61"/>
                    <a:pt x="9244" y="0"/>
                    <a:pt x="8928"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6"/>
            <p:cNvSpPr/>
            <p:nvPr/>
          </p:nvSpPr>
          <p:spPr>
            <a:xfrm>
              <a:off x="7120800" y="2080775"/>
              <a:ext cx="62125" cy="101950"/>
            </a:xfrm>
            <a:custGeom>
              <a:avLst/>
              <a:gdLst/>
              <a:ahLst/>
              <a:cxnLst/>
              <a:rect l="l" t="t" r="r" b="b"/>
              <a:pathLst>
                <a:path w="2485" h="4078" extrusionOk="0">
                  <a:moveTo>
                    <a:pt x="2454" y="0"/>
                  </a:moveTo>
                  <a:lnTo>
                    <a:pt x="2332" y="39"/>
                  </a:lnTo>
                  <a:cubicBezTo>
                    <a:pt x="1951" y="427"/>
                    <a:pt x="1852" y="915"/>
                    <a:pt x="1769" y="1388"/>
                  </a:cubicBezTo>
                  <a:cubicBezTo>
                    <a:pt x="1738" y="1654"/>
                    <a:pt x="1669" y="1913"/>
                    <a:pt x="1578" y="2165"/>
                  </a:cubicBezTo>
                  <a:cubicBezTo>
                    <a:pt x="1433" y="2561"/>
                    <a:pt x="1220" y="2927"/>
                    <a:pt x="953" y="3247"/>
                  </a:cubicBezTo>
                  <a:cubicBezTo>
                    <a:pt x="755" y="3461"/>
                    <a:pt x="534" y="3659"/>
                    <a:pt x="298" y="3826"/>
                  </a:cubicBezTo>
                  <a:lnTo>
                    <a:pt x="160" y="3941"/>
                  </a:lnTo>
                  <a:lnTo>
                    <a:pt x="122" y="3971"/>
                  </a:lnTo>
                  <a:lnTo>
                    <a:pt x="115" y="3971"/>
                  </a:lnTo>
                  <a:cubicBezTo>
                    <a:pt x="77" y="4009"/>
                    <a:pt x="38" y="4047"/>
                    <a:pt x="0" y="4078"/>
                  </a:cubicBezTo>
                  <a:cubicBezTo>
                    <a:pt x="1448" y="3765"/>
                    <a:pt x="1685" y="2881"/>
                    <a:pt x="1929" y="1944"/>
                  </a:cubicBezTo>
                  <a:lnTo>
                    <a:pt x="1936" y="1929"/>
                  </a:lnTo>
                  <a:cubicBezTo>
                    <a:pt x="1967" y="1799"/>
                    <a:pt x="1997" y="1677"/>
                    <a:pt x="2028" y="1548"/>
                  </a:cubicBezTo>
                  <a:cubicBezTo>
                    <a:pt x="2111" y="1151"/>
                    <a:pt x="2226" y="770"/>
                    <a:pt x="2386" y="404"/>
                  </a:cubicBezTo>
                  <a:cubicBezTo>
                    <a:pt x="2401" y="366"/>
                    <a:pt x="2416" y="336"/>
                    <a:pt x="2432" y="298"/>
                  </a:cubicBezTo>
                  <a:cubicBezTo>
                    <a:pt x="2477" y="206"/>
                    <a:pt x="2485" y="10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6"/>
            <p:cNvSpPr/>
            <p:nvPr/>
          </p:nvSpPr>
          <p:spPr>
            <a:xfrm>
              <a:off x="7133950" y="2082875"/>
              <a:ext cx="42125" cy="87100"/>
            </a:xfrm>
            <a:custGeom>
              <a:avLst/>
              <a:gdLst/>
              <a:ahLst/>
              <a:cxnLst/>
              <a:rect l="l" t="t" r="r" b="b"/>
              <a:pathLst>
                <a:path w="1685" h="3484" extrusionOk="0">
                  <a:moveTo>
                    <a:pt x="1685" y="0"/>
                  </a:moveTo>
                  <a:cubicBezTo>
                    <a:pt x="1547" y="38"/>
                    <a:pt x="1418" y="84"/>
                    <a:pt x="1288" y="130"/>
                  </a:cubicBezTo>
                  <a:cubicBezTo>
                    <a:pt x="1128" y="320"/>
                    <a:pt x="1075" y="549"/>
                    <a:pt x="1021" y="770"/>
                  </a:cubicBezTo>
                  <a:lnTo>
                    <a:pt x="1006" y="854"/>
                  </a:lnTo>
                  <a:cubicBezTo>
                    <a:pt x="983" y="953"/>
                    <a:pt x="961" y="1060"/>
                    <a:pt x="938" y="1159"/>
                  </a:cubicBezTo>
                  <a:cubicBezTo>
                    <a:pt x="892" y="1395"/>
                    <a:pt x="839" y="1624"/>
                    <a:pt x="762" y="1852"/>
                  </a:cubicBezTo>
                  <a:cubicBezTo>
                    <a:pt x="732" y="1944"/>
                    <a:pt x="701" y="2035"/>
                    <a:pt x="671" y="2127"/>
                  </a:cubicBezTo>
                  <a:cubicBezTo>
                    <a:pt x="518" y="2592"/>
                    <a:pt x="358" y="3072"/>
                    <a:pt x="0" y="3483"/>
                  </a:cubicBezTo>
                  <a:cubicBezTo>
                    <a:pt x="130" y="3377"/>
                    <a:pt x="252" y="3262"/>
                    <a:pt x="358" y="3140"/>
                  </a:cubicBezTo>
                  <a:cubicBezTo>
                    <a:pt x="625" y="2820"/>
                    <a:pt x="839" y="2454"/>
                    <a:pt x="991" y="2073"/>
                  </a:cubicBezTo>
                  <a:cubicBezTo>
                    <a:pt x="1075" y="1814"/>
                    <a:pt x="1143" y="1555"/>
                    <a:pt x="1182" y="1296"/>
                  </a:cubicBezTo>
                  <a:cubicBezTo>
                    <a:pt x="1258" y="846"/>
                    <a:pt x="1342" y="381"/>
                    <a:pt x="1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6"/>
            <p:cNvSpPr/>
            <p:nvPr/>
          </p:nvSpPr>
          <p:spPr>
            <a:xfrm>
              <a:off x="6990650" y="2119075"/>
              <a:ext cx="75475" cy="58900"/>
            </a:xfrm>
            <a:custGeom>
              <a:avLst/>
              <a:gdLst/>
              <a:ahLst/>
              <a:cxnLst/>
              <a:rect l="l" t="t" r="r" b="b"/>
              <a:pathLst>
                <a:path w="3019" h="2356" extrusionOk="0">
                  <a:moveTo>
                    <a:pt x="3019" y="0"/>
                  </a:moveTo>
                  <a:cubicBezTo>
                    <a:pt x="2752" y="69"/>
                    <a:pt x="2486" y="138"/>
                    <a:pt x="2219" y="206"/>
                  </a:cubicBezTo>
                  <a:cubicBezTo>
                    <a:pt x="1883" y="389"/>
                    <a:pt x="1594" y="663"/>
                    <a:pt x="1396" y="991"/>
                  </a:cubicBezTo>
                  <a:cubicBezTo>
                    <a:pt x="1281" y="1166"/>
                    <a:pt x="1190" y="1357"/>
                    <a:pt x="1060" y="1532"/>
                  </a:cubicBezTo>
                  <a:cubicBezTo>
                    <a:pt x="999" y="1616"/>
                    <a:pt x="923" y="1692"/>
                    <a:pt x="839" y="1753"/>
                  </a:cubicBezTo>
                  <a:cubicBezTo>
                    <a:pt x="801" y="1784"/>
                    <a:pt x="755" y="1807"/>
                    <a:pt x="710" y="1829"/>
                  </a:cubicBezTo>
                  <a:lnTo>
                    <a:pt x="679" y="1883"/>
                  </a:lnTo>
                  <a:cubicBezTo>
                    <a:pt x="565" y="2050"/>
                    <a:pt x="359" y="2195"/>
                    <a:pt x="1" y="2355"/>
                  </a:cubicBezTo>
                  <a:cubicBezTo>
                    <a:pt x="85" y="2332"/>
                    <a:pt x="176" y="2310"/>
                    <a:pt x="268" y="2287"/>
                  </a:cubicBezTo>
                  <a:cubicBezTo>
                    <a:pt x="390" y="2256"/>
                    <a:pt x="512" y="2226"/>
                    <a:pt x="626" y="2195"/>
                  </a:cubicBezTo>
                  <a:cubicBezTo>
                    <a:pt x="938" y="2096"/>
                    <a:pt x="1220" y="1929"/>
                    <a:pt x="1464" y="1708"/>
                  </a:cubicBezTo>
                  <a:cubicBezTo>
                    <a:pt x="1678" y="1502"/>
                    <a:pt x="1868" y="1265"/>
                    <a:pt x="2028" y="1014"/>
                  </a:cubicBezTo>
                  <a:cubicBezTo>
                    <a:pt x="2219" y="740"/>
                    <a:pt x="2409" y="450"/>
                    <a:pt x="2699" y="221"/>
                  </a:cubicBezTo>
                  <a:cubicBezTo>
                    <a:pt x="2783" y="153"/>
                    <a:pt x="2897" y="77"/>
                    <a:pt x="3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6"/>
            <p:cNvSpPr/>
            <p:nvPr/>
          </p:nvSpPr>
          <p:spPr>
            <a:xfrm>
              <a:off x="6987050" y="2114500"/>
              <a:ext cx="94525" cy="65450"/>
            </a:xfrm>
            <a:custGeom>
              <a:avLst/>
              <a:gdLst/>
              <a:ahLst/>
              <a:cxnLst/>
              <a:rect l="l" t="t" r="r" b="b"/>
              <a:pathLst>
                <a:path w="3781" h="2618" extrusionOk="0">
                  <a:moveTo>
                    <a:pt x="3773" y="0"/>
                  </a:moveTo>
                  <a:lnTo>
                    <a:pt x="3773" y="0"/>
                  </a:lnTo>
                  <a:cubicBezTo>
                    <a:pt x="3605" y="54"/>
                    <a:pt x="3430" y="107"/>
                    <a:pt x="3254" y="153"/>
                  </a:cubicBezTo>
                  <a:cubicBezTo>
                    <a:pt x="3125" y="237"/>
                    <a:pt x="2995" y="328"/>
                    <a:pt x="2866" y="427"/>
                  </a:cubicBezTo>
                  <a:cubicBezTo>
                    <a:pt x="2576" y="648"/>
                    <a:pt x="2386" y="930"/>
                    <a:pt x="2203" y="1205"/>
                  </a:cubicBezTo>
                  <a:cubicBezTo>
                    <a:pt x="2043" y="1464"/>
                    <a:pt x="1845" y="1700"/>
                    <a:pt x="1631" y="1913"/>
                  </a:cubicBezTo>
                  <a:cubicBezTo>
                    <a:pt x="1387" y="2134"/>
                    <a:pt x="1090" y="2302"/>
                    <a:pt x="778" y="2401"/>
                  </a:cubicBezTo>
                  <a:cubicBezTo>
                    <a:pt x="663" y="2439"/>
                    <a:pt x="541" y="2462"/>
                    <a:pt x="419" y="2493"/>
                  </a:cubicBezTo>
                  <a:cubicBezTo>
                    <a:pt x="282" y="2523"/>
                    <a:pt x="137" y="2561"/>
                    <a:pt x="0" y="2615"/>
                  </a:cubicBezTo>
                  <a:cubicBezTo>
                    <a:pt x="57" y="2617"/>
                    <a:pt x="111" y="2618"/>
                    <a:pt x="165" y="2618"/>
                  </a:cubicBezTo>
                  <a:cubicBezTo>
                    <a:pt x="1363" y="2618"/>
                    <a:pt x="1771" y="2057"/>
                    <a:pt x="2165" y="1509"/>
                  </a:cubicBezTo>
                  <a:cubicBezTo>
                    <a:pt x="2271" y="1365"/>
                    <a:pt x="2386" y="1220"/>
                    <a:pt x="2500" y="1083"/>
                  </a:cubicBezTo>
                  <a:lnTo>
                    <a:pt x="2591" y="991"/>
                  </a:lnTo>
                  <a:lnTo>
                    <a:pt x="2607" y="1106"/>
                  </a:lnTo>
                  <a:cubicBezTo>
                    <a:pt x="2675" y="1548"/>
                    <a:pt x="2447" y="1936"/>
                    <a:pt x="2104" y="2256"/>
                  </a:cubicBezTo>
                  <a:cubicBezTo>
                    <a:pt x="2149" y="2218"/>
                    <a:pt x="2195" y="2188"/>
                    <a:pt x="2233" y="2150"/>
                  </a:cubicBezTo>
                  <a:cubicBezTo>
                    <a:pt x="2538" y="1891"/>
                    <a:pt x="2797" y="1586"/>
                    <a:pt x="3003" y="1243"/>
                  </a:cubicBezTo>
                  <a:cubicBezTo>
                    <a:pt x="3232" y="877"/>
                    <a:pt x="3415" y="488"/>
                    <a:pt x="3704" y="160"/>
                  </a:cubicBezTo>
                  <a:cubicBezTo>
                    <a:pt x="3712" y="145"/>
                    <a:pt x="3719" y="130"/>
                    <a:pt x="3735" y="115"/>
                  </a:cubicBezTo>
                  <a:cubicBezTo>
                    <a:pt x="3750" y="84"/>
                    <a:pt x="3780" y="39"/>
                    <a:pt x="3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6"/>
            <p:cNvSpPr/>
            <p:nvPr/>
          </p:nvSpPr>
          <p:spPr>
            <a:xfrm>
              <a:off x="7023425" y="2103075"/>
              <a:ext cx="93400" cy="81000"/>
            </a:xfrm>
            <a:custGeom>
              <a:avLst/>
              <a:gdLst/>
              <a:ahLst/>
              <a:cxnLst/>
              <a:rect l="l" t="t" r="r" b="b"/>
              <a:pathLst>
                <a:path w="3736" h="3240" extrusionOk="0">
                  <a:moveTo>
                    <a:pt x="3735" y="0"/>
                  </a:moveTo>
                  <a:lnTo>
                    <a:pt x="3735" y="0"/>
                  </a:lnTo>
                  <a:cubicBezTo>
                    <a:pt x="3354" y="130"/>
                    <a:pt x="2966" y="259"/>
                    <a:pt x="2577" y="381"/>
                  </a:cubicBezTo>
                  <a:cubicBezTo>
                    <a:pt x="2051" y="800"/>
                    <a:pt x="1845" y="1380"/>
                    <a:pt x="1495" y="1898"/>
                  </a:cubicBezTo>
                  <a:cubicBezTo>
                    <a:pt x="1274" y="2210"/>
                    <a:pt x="1014" y="2492"/>
                    <a:pt x="717" y="2729"/>
                  </a:cubicBezTo>
                  <a:cubicBezTo>
                    <a:pt x="572" y="2851"/>
                    <a:pt x="420" y="2957"/>
                    <a:pt x="268" y="3072"/>
                  </a:cubicBezTo>
                  <a:cubicBezTo>
                    <a:pt x="184" y="3133"/>
                    <a:pt x="92" y="3186"/>
                    <a:pt x="1" y="3239"/>
                  </a:cubicBezTo>
                  <a:cubicBezTo>
                    <a:pt x="24" y="3232"/>
                    <a:pt x="47" y="3224"/>
                    <a:pt x="62" y="3216"/>
                  </a:cubicBezTo>
                  <a:cubicBezTo>
                    <a:pt x="222" y="3171"/>
                    <a:pt x="367" y="3102"/>
                    <a:pt x="511" y="3041"/>
                  </a:cubicBezTo>
                  <a:cubicBezTo>
                    <a:pt x="572" y="3011"/>
                    <a:pt x="641" y="2980"/>
                    <a:pt x="710" y="2950"/>
                  </a:cubicBezTo>
                  <a:cubicBezTo>
                    <a:pt x="1213" y="2744"/>
                    <a:pt x="1533" y="2530"/>
                    <a:pt x="1815" y="2233"/>
                  </a:cubicBezTo>
                  <a:cubicBezTo>
                    <a:pt x="1998" y="2020"/>
                    <a:pt x="2158" y="1791"/>
                    <a:pt x="2287" y="1547"/>
                  </a:cubicBezTo>
                  <a:cubicBezTo>
                    <a:pt x="2363" y="1410"/>
                    <a:pt x="2440" y="1273"/>
                    <a:pt x="2531" y="1151"/>
                  </a:cubicBezTo>
                  <a:cubicBezTo>
                    <a:pt x="2767" y="808"/>
                    <a:pt x="3065" y="511"/>
                    <a:pt x="3400" y="259"/>
                  </a:cubicBezTo>
                  <a:lnTo>
                    <a:pt x="3438" y="236"/>
                  </a:lnTo>
                  <a:cubicBezTo>
                    <a:pt x="3530" y="160"/>
                    <a:pt x="3629" y="84"/>
                    <a:pt x="3720" y="15"/>
                  </a:cubicBezTo>
                  <a:lnTo>
                    <a:pt x="37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6"/>
            <p:cNvSpPr/>
            <p:nvPr/>
          </p:nvSpPr>
          <p:spPr>
            <a:xfrm>
              <a:off x="7022675" y="2106675"/>
              <a:ext cx="90900" cy="78475"/>
            </a:xfrm>
            <a:custGeom>
              <a:avLst/>
              <a:gdLst/>
              <a:ahLst/>
              <a:cxnLst/>
              <a:rect l="l" t="t" r="r" b="b"/>
              <a:pathLst>
                <a:path w="3636" h="3139" extrusionOk="0">
                  <a:moveTo>
                    <a:pt x="3636" y="1"/>
                  </a:moveTo>
                  <a:lnTo>
                    <a:pt x="3499" y="108"/>
                  </a:lnTo>
                  <a:lnTo>
                    <a:pt x="3460" y="138"/>
                  </a:lnTo>
                  <a:cubicBezTo>
                    <a:pt x="3125" y="382"/>
                    <a:pt x="2835" y="679"/>
                    <a:pt x="2592" y="1015"/>
                  </a:cubicBezTo>
                  <a:cubicBezTo>
                    <a:pt x="2508" y="1137"/>
                    <a:pt x="2432" y="1274"/>
                    <a:pt x="2355" y="1411"/>
                  </a:cubicBezTo>
                  <a:cubicBezTo>
                    <a:pt x="2218" y="1655"/>
                    <a:pt x="2058" y="1891"/>
                    <a:pt x="1875" y="2104"/>
                  </a:cubicBezTo>
                  <a:cubicBezTo>
                    <a:pt x="1593" y="2409"/>
                    <a:pt x="1265" y="2615"/>
                    <a:pt x="755" y="2828"/>
                  </a:cubicBezTo>
                  <a:lnTo>
                    <a:pt x="557" y="2920"/>
                  </a:lnTo>
                  <a:cubicBezTo>
                    <a:pt x="412" y="2981"/>
                    <a:pt x="267" y="3049"/>
                    <a:pt x="107" y="3095"/>
                  </a:cubicBezTo>
                  <a:cubicBezTo>
                    <a:pt x="84" y="3110"/>
                    <a:pt x="38" y="3118"/>
                    <a:pt x="0" y="3126"/>
                  </a:cubicBezTo>
                  <a:cubicBezTo>
                    <a:pt x="66" y="3134"/>
                    <a:pt x="133" y="3138"/>
                    <a:pt x="200" y="3138"/>
                  </a:cubicBezTo>
                  <a:cubicBezTo>
                    <a:pt x="619" y="3138"/>
                    <a:pt x="1065" y="2988"/>
                    <a:pt x="1426" y="2844"/>
                  </a:cubicBezTo>
                  <a:cubicBezTo>
                    <a:pt x="1982" y="2623"/>
                    <a:pt x="2249" y="2211"/>
                    <a:pt x="2508" y="1784"/>
                  </a:cubicBezTo>
                  <a:cubicBezTo>
                    <a:pt x="2744" y="1396"/>
                    <a:pt x="2927" y="992"/>
                    <a:pt x="3148" y="595"/>
                  </a:cubicBezTo>
                  <a:cubicBezTo>
                    <a:pt x="3285" y="374"/>
                    <a:pt x="3445" y="176"/>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6"/>
            <p:cNvSpPr/>
            <p:nvPr/>
          </p:nvSpPr>
          <p:spPr>
            <a:xfrm>
              <a:off x="7133000" y="2088400"/>
              <a:ext cx="28225" cy="80625"/>
            </a:xfrm>
            <a:custGeom>
              <a:avLst/>
              <a:gdLst/>
              <a:ahLst/>
              <a:cxnLst/>
              <a:rect l="l" t="t" r="r" b="b"/>
              <a:pathLst>
                <a:path w="1129" h="3225" extrusionOk="0">
                  <a:moveTo>
                    <a:pt x="1120" y="0"/>
                  </a:moveTo>
                  <a:cubicBezTo>
                    <a:pt x="633" y="374"/>
                    <a:pt x="602" y="938"/>
                    <a:pt x="564" y="1532"/>
                  </a:cubicBezTo>
                  <a:cubicBezTo>
                    <a:pt x="564" y="1608"/>
                    <a:pt x="556" y="1692"/>
                    <a:pt x="556" y="1768"/>
                  </a:cubicBezTo>
                  <a:cubicBezTo>
                    <a:pt x="488" y="2294"/>
                    <a:pt x="305" y="2790"/>
                    <a:pt x="0" y="3224"/>
                  </a:cubicBezTo>
                  <a:cubicBezTo>
                    <a:pt x="343" y="2828"/>
                    <a:pt x="496" y="2355"/>
                    <a:pt x="648" y="1898"/>
                  </a:cubicBezTo>
                  <a:cubicBezTo>
                    <a:pt x="678" y="1799"/>
                    <a:pt x="709" y="1707"/>
                    <a:pt x="739" y="1616"/>
                  </a:cubicBezTo>
                  <a:cubicBezTo>
                    <a:pt x="816" y="1395"/>
                    <a:pt x="869" y="1166"/>
                    <a:pt x="915" y="930"/>
                  </a:cubicBezTo>
                  <a:cubicBezTo>
                    <a:pt x="938" y="831"/>
                    <a:pt x="960" y="724"/>
                    <a:pt x="983" y="625"/>
                  </a:cubicBezTo>
                  <a:lnTo>
                    <a:pt x="1006" y="541"/>
                  </a:lnTo>
                  <a:cubicBezTo>
                    <a:pt x="1029" y="419"/>
                    <a:pt x="1059" y="305"/>
                    <a:pt x="1098" y="191"/>
                  </a:cubicBezTo>
                  <a:cubicBezTo>
                    <a:pt x="1120" y="122"/>
                    <a:pt x="1128" y="61"/>
                    <a:pt x="1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6"/>
            <p:cNvSpPr/>
            <p:nvPr/>
          </p:nvSpPr>
          <p:spPr>
            <a:xfrm>
              <a:off x="6935775" y="2101575"/>
              <a:ext cx="106725" cy="23675"/>
            </a:xfrm>
            <a:custGeom>
              <a:avLst/>
              <a:gdLst/>
              <a:ahLst/>
              <a:cxnLst/>
              <a:rect l="l" t="t" r="r" b="b"/>
              <a:pathLst>
                <a:path w="4269" h="947" extrusionOk="0">
                  <a:moveTo>
                    <a:pt x="1557" y="0"/>
                  </a:moveTo>
                  <a:cubicBezTo>
                    <a:pt x="1423" y="0"/>
                    <a:pt x="1290" y="18"/>
                    <a:pt x="1159" y="53"/>
                  </a:cubicBezTo>
                  <a:cubicBezTo>
                    <a:pt x="984" y="98"/>
                    <a:pt x="824" y="182"/>
                    <a:pt x="649" y="220"/>
                  </a:cubicBezTo>
                  <a:cubicBezTo>
                    <a:pt x="413" y="426"/>
                    <a:pt x="199" y="647"/>
                    <a:pt x="1" y="883"/>
                  </a:cubicBezTo>
                  <a:cubicBezTo>
                    <a:pt x="70" y="883"/>
                    <a:pt x="131" y="883"/>
                    <a:pt x="192" y="868"/>
                  </a:cubicBezTo>
                  <a:cubicBezTo>
                    <a:pt x="283" y="853"/>
                    <a:pt x="374" y="822"/>
                    <a:pt x="466" y="807"/>
                  </a:cubicBezTo>
                  <a:cubicBezTo>
                    <a:pt x="737" y="725"/>
                    <a:pt x="1015" y="685"/>
                    <a:pt x="1295" y="685"/>
                  </a:cubicBezTo>
                  <a:cubicBezTo>
                    <a:pt x="1455" y="685"/>
                    <a:pt x="1616" y="698"/>
                    <a:pt x="1777" y="723"/>
                  </a:cubicBezTo>
                  <a:cubicBezTo>
                    <a:pt x="2219" y="792"/>
                    <a:pt x="2661" y="914"/>
                    <a:pt x="3118" y="944"/>
                  </a:cubicBezTo>
                  <a:cubicBezTo>
                    <a:pt x="3156" y="946"/>
                    <a:pt x="3194" y="946"/>
                    <a:pt x="3231" y="946"/>
                  </a:cubicBezTo>
                  <a:cubicBezTo>
                    <a:pt x="3412" y="946"/>
                    <a:pt x="3589" y="931"/>
                    <a:pt x="3766" y="906"/>
                  </a:cubicBezTo>
                  <a:cubicBezTo>
                    <a:pt x="3888" y="891"/>
                    <a:pt x="4025" y="876"/>
                    <a:pt x="4147" y="860"/>
                  </a:cubicBezTo>
                  <a:lnTo>
                    <a:pt x="4269" y="822"/>
                  </a:lnTo>
                  <a:cubicBezTo>
                    <a:pt x="4246" y="807"/>
                    <a:pt x="4223" y="799"/>
                    <a:pt x="4200" y="792"/>
                  </a:cubicBezTo>
                  <a:cubicBezTo>
                    <a:pt x="4162" y="777"/>
                    <a:pt x="4132" y="769"/>
                    <a:pt x="4101" y="754"/>
                  </a:cubicBezTo>
                  <a:lnTo>
                    <a:pt x="3972" y="731"/>
                  </a:lnTo>
                  <a:cubicBezTo>
                    <a:pt x="3636" y="655"/>
                    <a:pt x="3309" y="548"/>
                    <a:pt x="3004" y="395"/>
                  </a:cubicBezTo>
                  <a:cubicBezTo>
                    <a:pt x="2638" y="220"/>
                    <a:pt x="2249" y="98"/>
                    <a:pt x="1861" y="30"/>
                  </a:cubicBezTo>
                  <a:cubicBezTo>
                    <a:pt x="1759" y="10"/>
                    <a:pt x="1658" y="0"/>
                    <a:pt x="1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6"/>
            <p:cNvSpPr/>
            <p:nvPr/>
          </p:nvSpPr>
          <p:spPr>
            <a:xfrm>
              <a:off x="6968375" y="2125925"/>
              <a:ext cx="70900" cy="41025"/>
            </a:xfrm>
            <a:custGeom>
              <a:avLst/>
              <a:gdLst/>
              <a:ahLst/>
              <a:cxnLst/>
              <a:rect l="l" t="t" r="r" b="b"/>
              <a:pathLst>
                <a:path w="2836" h="1641" extrusionOk="0">
                  <a:moveTo>
                    <a:pt x="2835" y="1"/>
                  </a:moveTo>
                  <a:lnTo>
                    <a:pt x="2584" y="54"/>
                  </a:lnTo>
                  <a:cubicBezTo>
                    <a:pt x="2576" y="54"/>
                    <a:pt x="2569" y="62"/>
                    <a:pt x="2569" y="62"/>
                  </a:cubicBezTo>
                  <a:cubicBezTo>
                    <a:pt x="1944" y="252"/>
                    <a:pt x="1585" y="717"/>
                    <a:pt x="1143" y="1083"/>
                  </a:cubicBezTo>
                  <a:cubicBezTo>
                    <a:pt x="816" y="1350"/>
                    <a:pt x="419" y="1510"/>
                    <a:pt x="0" y="1548"/>
                  </a:cubicBezTo>
                  <a:cubicBezTo>
                    <a:pt x="262" y="1602"/>
                    <a:pt x="545" y="1640"/>
                    <a:pt x="819" y="1640"/>
                  </a:cubicBezTo>
                  <a:cubicBezTo>
                    <a:pt x="1048" y="1640"/>
                    <a:pt x="1270" y="1614"/>
                    <a:pt x="1471" y="1548"/>
                  </a:cubicBezTo>
                  <a:cubicBezTo>
                    <a:pt x="1555" y="1517"/>
                    <a:pt x="1639" y="1472"/>
                    <a:pt x="1715" y="1418"/>
                  </a:cubicBezTo>
                  <a:cubicBezTo>
                    <a:pt x="1814" y="1334"/>
                    <a:pt x="1898" y="1235"/>
                    <a:pt x="1959" y="1129"/>
                  </a:cubicBezTo>
                  <a:cubicBezTo>
                    <a:pt x="2081" y="953"/>
                    <a:pt x="2172" y="770"/>
                    <a:pt x="2287" y="595"/>
                  </a:cubicBezTo>
                  <a:cubicBezTo>
                    <a:pt x="2424" y="397"/>
                    <a:pt x="2584" y="222"/>
                    <a:pt x="2774" y="85"/>
                  </a:cubicBezTo>
                  <a:lnTo>
                    <a:pt x="2797" y="62"/>
                  </a:lnTo>
                  <a:lnTo>
                    <a:pt x="2813" y="31"/>
                  </a:lnTo>
                  <a:cubicBezTo>
                    <a:pt x="2820" y="24"/>
                    <a:pt x="2828" y="8"/>
                    <a:pt x="2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6"/>
            <p:cNvSpPr/>
            <p:nvPr/>
          </p:nvSpPr>
          <p:spPr>
            <a:xfrm>
              <a:off x="6921700" y="2120125"/>
              <a:ext cx="109575" cy="43200"/>
            </a:xfrm>
            <a:custGeom>
              <a:avLst/>
              <a:gdLst/>
              <a:ahLst/>
              <a:cxnLst/>
              <a:rect l="l" t="t" r="r" b="b"/>
              <a:pathLst>
                <a:path w="4383" h="1728" extrusionOk="0">
                  <a:moveTo>
                    <a:pt x="1831" y="1"/>
                  </a:moveTo>
                  <a:cubicBezTo>
                    <a:pt x="1688" y="1"/>
                    <a:pt x="1545" y="9"/>
                    <a:pt x="1402" y="27"/>
                  </a:cubicBezTo>
                  <a:cubicBezTo>
                    <a:pt x="1021" y="80"/>
                    <a:pt x="663" y="225"/>
                    <a:pt x="343" y="438"/>
                  </a:cubicBezTo>
                  <a:cubicBezTo>
                    <a:pt x="221" y="614"/>
                    <a:pt x="99" y="804"/>
                    <a:pt x="0" y="1010"/>
                  </a:cubicBezTo>
                  <a:cubicBezTo>
                    <a:pt x="30" y="1063"/>
                    <a:pt x="358" y="1277"/>
                    <a:pt x="915" y="1490"/>
                  </a:cubicBezTo>
                  <a:cubicBezTo>
                    <a:pt x="1151" y="1582"/>
                    <a:pt x="1387" y="1658"/>
                    <a:pt x="1631" y="1719"/>
                  </a:cubicBezTo>
                  <a:cubicBezTo>
                    <a:pt x="1683" y="1725"/>
                    <a:pt x="1736" y="1728"/>
                    <a:pt x="1787" y="1728"/>
                  </a:cubicBezTo>
                  <a:cubicBezTo>
                    <a:pt x="2330" y="1728"/>
                    <a:pt x="2830" y="1415"/>
                    <a:pt x="3170" y="1102"/>
                  </a:cubicBezTo>
                  <a:cubicBezTo>
                    <a:pt x="3475" y="827"/>
                    <a:pt x="3757" y="530"/>
                    <a:pt x="4154" y="347"/>
                  </a:cubicBezTo>
                  <a:lnTo>
                    <a:pt x="4154" y="347"/>
                  </a:lnTo>
                  <a:cubicBezTo>
                    <a:pt x="3834" y="408"/>
                    <a:pt x="3513" y="469"/>
                    <a:pt x="3186" y="515"/>
                  </a:cubicBezTo>
                  <a:cubicBezTo>
                    <a:pt x="3590" y="423"/>
                    <a:pt x="3986" y="317"/>
                    <a:pt x="4382" y="210"/>
                  </a:cubicBezTo>
                  <a:lnTo>
                    <a:pt x="4382" y="210"/>
                  </a:lnTo>
                  <a:cubicBezTo>
                    <a:pt x="4222" y="233"/>
                    <a:pt x="4055" y="248"/>
                    <a:pt x="3895" y="256"/>
                  </a:cubicBezTo>
                  <a:cubicBezTo>
                    <a:pt x="3864" y="257"/>
                    <a:pt x="3833" y="257"/>
                    <a:pt x="3803" y="257"/>
                  </a:cubicBezTo>
                  <a:cubicBezTo>
                    <a:pt x="3422" y="257"/>
                    <a:pt x="3043" y="173"/>
                    <a:pt x="2683" y="96"/>
                  </a:cubicBezTo>
                  <a:cubicBezTo>
                    <a:pt x="2403" y="35"/>
                    <a:pt x="2117" y="1"/>
                    <a:pt x="1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6"/>
            <p:cNvSpPr/>
            <p:nvPr/>
          </p:nvSpPr>
          <p:spPr>
            <a:xfrm>
              <a:off x="7034300" y="2104400"/>
              <a:ext cx="85375" cy="83425"/>
            </a:xfrm>
            <a:custGeom>
              <a:avLst/>
              <a:gdLst/>
              <a:ahLst/>
              <a:cxnLst/>
              <a:rect l="l" t="t" r="r" b="b"/>
              <a:pathLst>
                <a:path w="3415" h="3337" extrusionOk="0">
                  <a:moveTo>
                    <a:pt x="3415" y="0"/>
                  </a:moveTo>
                  <a:lnTo>
                    <a:pt x="3331" y="69"/>
                  </a:lnTo>
                  <a:cubicBezTo>
                    <a:pt x="3247" y="153"/>
                    <a:pt x="3163" y="237"/>
                    <a:pt x="3079" y="321"/>
                  </a:cubicBezTo>
                  <a:cubicBezTo>
                    <a:pt x="2896" y="534"/>
                    <a:pt x="2752" y="763"/>
                    <a:pt x="2637" y="1014"/>
                  </a:cubicBezTo>
                  <a:cubicBezTo>
                    <a:pt x="2409" y="1479"/>
                    <a:pt x="2149" y="1929"/>
                    <a:pt x="1860" y="2348"/>
                  </a:cubicBezTo>
                  <a:cubicBezTo>
                    <a:pt x="1616" y="2698"/>
                    <a:pt x="1303" y="2912"/>
                    <a:pt x="846" y="3080"/>
                  </a:cubicBezTo>
                  <a:cubicBezTo>
                    <a:pt x="572" y="3186"/>
                    <a:pt x="290" y="3262"/>
                    <a:pt x="0" y="3301"/>
                  </a:cubicBezTo>
                  <a:cubicBezTo>
                    <a:pt x="281" y="3324"/>
                    <a:pt x="565" y="3336"/>
                    <a:pt x="849" y="3336"/>
                  </a:cubicBezTo>
                  <a:cubicBezTo>
                    <a:pt x="1019" y="3336"/>
                    <a:pt x="1188" y="3332"/>
                    <a:pt x="1357" y="3323"/>
                  </a:cubicBezTo>
                  <a:cubicBezTo>
                    <a:pt x="1921" y="3041"/>
                    <a:pt x="2348" y="2538"/>
                    <a:pt x="2523" y="1929"/>
                  </a:cubicBezTo>
                  <a:cubicBezTo>
                    <a:pt x="2538" y="1875"/>
                    <a:pt x="2553" y="1814"/>
                    <a:pt x="2569" y="1753"/>
                  </a:cubicBezTo>
                  <a:cubicBezTo>
                    <a:pt x="2721" y="1159"/>
                    <a:pt x="2904" y="458"/>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6"/>
            <p:cNvSpPr/>
            <p:nvPr/>
          </p:nvSpPr>
          <p:spPr>
            <a:xfrm>
              <a:off x="7099450" y="2045900"/>
              <a:ext cx="64800" cy="37200"/>
            </a:xfrm>
            <a:custGeom>
              <a:avLst/>
              <a:gdLst/>
              <a:ahLst/>
              <a:cxnLst/>
              <a:rect l="l" t="t" r="r" b="b"/>
              <a:pathLst>
                <a:path w="2592" h="1488" extrusionOk="0">
                  <a:moveTo>
                    <a:pt x="1" y="1"/>
                  </a:moveTo>
                  <a:cubicBezTo>
                    <a:pt x="397" y="161"/>
                    <a:pt x="755" y="412"/>
                    <a:pt x="1045" y="732"/>
                  </a:cubicBezTo>
                  <a:lnTo>
                    <a:pt x="1091" y="793"/>
                  </a:lnTo>
                  <a:cubicBezTo>
                    <a:pt x="1327" y="1052"/>
                    <a:pt x="1655" y="1411"/>
                    <a:pt x="2051" y="1479"/>
                  </a:cubicBezTo>
                  <a:cubicBezTo>
                    <a:pt x="2097" y="1485"/>
                    <a:pt x="2142" y="1488"/>
                    <a:pt x="2188" y="1488"/>
                  </a:cubicBezTo>
                  <a:cubicBezTo>
                    <a:pt x="2325" y="1488"/>
                    <a:pt x="2461" y="1462"/>
                    <a:pt x="2592" y="1411"/>
                  </a:cubicBezTo>
                  <a:cubicBezTo>
                    <a:pt x="2455" y="1342"/>
                    <a:pt x="2325" y="1258"/>
                    <a:pt x="2219" y="1152"/>
                  </a:cubicBezTo>
                  <a:cubicBezTo>
                    <a:pt x="2180" y="1121"/>
                    <a:pt x="2142" y="1083"/>
                    <a:pt x="2104" y="1060"/>
                  </a:cubicBezTo>
                  <a:cubicBezTo>
                    <a:pt x="1975" y="961"/>
                    <a:pt x="1860" y="854"/>
                    <a:pt x="1746" y="748"/>
                  </a:cubicBezTo>
                  <a:cubicBezTo>
                    <a:pt x="1639" y="641"/>
                    <a:pt x="1548" y="557"/>
                    <a:pt x="1441" y="473"/>
                  </a:cubicBezTo>
                  <a:cubicBezTo>
                    <a:pt x="1197" y="267"/>
                    <a:pt x="915" y="123"/>
                    <a:pt x="610" y="46"/>
                  </a:cubicBezTo>
                  <a:cubicBezTo>
                    <a:pt x="496" y="24"/>
                    <a:pt x="389" y="16"/>
                    <a:pt x="283" y="16"/>
                  </a:cubicBezTo>
                  <a:cubicBezTo>
                    <a:pt x="184" y="16"/>
                    <a:pt x="92" y="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6"/>
            <p:cNvSpPr/>
            <p:nvPr/>
          </p:nvSpPr>
          <p:spPr>
            <a:xfrm>
              <a:off x="7057150" y="2043425"/>
              <a:ext cx="85775" cy="47650"/>
            </a:xfrm>
            <a:custGeom>
              <a:avLst/>
              <a:gdLst/>
              <a:ahLst/>
              <a:cxnLst/>
              <a:rect l="l" t="t" r="r" b="b"/>
              <a:pathLst>
                <a:path w="3431" h="1906" extrusionOk="0">
                  <a:moveTo>
                    <a:pt x="412" y="1"/>
                  </a:moveTo>
                  <a:cubicBezTo>
                    <a:pt x="275" y="39"/>
                    <a:pt x="130" y="84"/>
                    <a:pt x="1" y="145"/>
                  </a:cubicBezTo>
                  <a:cubicBezTo>
                    <a:pt x="16" y="153"/>
                    <a:pt x="31" y="168"/>
                    <a:pt x="54" y="176"/>
                  </a:cubicBezTo>
                  <a:cubicBezTo>
                    <a:pt x="85" y="199"/>
                    <a:pt x="115" y="222"/>
                    <a:pt x="146" y="245"/>
                  </a:cubicBezTo>
                  <a:cubicBezTo>
                    <a:pt x="214" y="298"/>
                    <a:pt x="275" y="344"/>
                    <a:pt x="336" y="397"/>
                  </a:cubicBezTo>
                  <a:cubicBezTo>
                    <a:pt x="458" y="488"/>
                    <a:pt x="580" y="595"/>
                    <a:pt x="710" y="694"/>
                  </a:cubicBezTo>
                  <a:cubicBezTo>
                    <a:pt x="961" y="892"/>
                    <a:pt x="1220" y="1075"/>
                    <a:pt x="1495" y="1243"/>
                  </a:cubicBezTo>
                  <a:cubicBezTo>
                    <a:pt x="1777" y="1418"/>
                    <a:pt x="2074" y="1571"/>
                    <a:pt x="2379" y="1693"/>
                  </a:cubicBezTo>
                  <a:cubicBezTo>
                    <a:pt x="2638" y="1792"/>
                    <a:pt x="2897" y="1860"/>
                    <a:pt x="3171" y="1906"/>
                  </a:cubicBezTo>
                  <a:lnTo>
                    <a:pt x="3430" y="1815"/>
                  </a:lnTo>
                  <a:cubicBezTo>
                    <a:pt x="2684" y="1639"/>
                    <a:pt x="1022" y="466"/>
                    <a:pt x="603" y="62"/>
                  </a:cubicBezTo>
                  <a:cubicBezTo>
                    <a:pt x="550" y="23"/>
                    <a:pt x="481" y="8"/>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6"/>
            <p:cNvSpPr/>
            <p:nvPr/>
          </p:nvSpPr>
          <p:spPr>
            <a:xfrm>
              <a:off x="7093175" y="2040200"/>
              <a:ext cx="77575" cy="40400"/>
            </a:xfrm>
            <a:custGeom>
              <a:avLst/>
              <a:gdLst/>
              <a:ahLst/>
              <a:cxnLst/>
              <a:rect l="l" t="t" r="r" b="b"/>
              <a:pathLst>
                <a:path w="3103" h="1616" extrusionOk="0">
                  <a:moveTo>
                    <a:pt x="902" y="0"/>
                  </a:moveTo>
                  <a:cubicBezTo>
                    <a:pt x="615" y="0"/>
                    <a:pt x="306" y="52"/>
                    <a:pt x="0" y="107"/>
                  </a:cubicBezTo>
                  <a:cubicBezTo>
                    <a:pt x="122" y="175"/>
                    <a:pt x="328" y="183"/>
                    <a:pt x="534" y="198"/>
                  </a:cubicBezTo>
                  <a:cubicBezTo>
                    <a:pt x="648" y="198"/>
                    <a:pt x="762" y="206"/>
                    <a:pt x="877" y="221"/>
                  </a:cubicBezTo>
                  <a:cubicBezTo>
                    <a:pt x="1189" y="297"/>
                    <a:pt x="1486" y="450"/>
                    <a:pt x="1730" y="663"/>
                  </a:cubicBezTo>
                  <a:cubicBezTo>
                    <a:pt x="1845" y="755"/>
                    <a:pt x="1944" y="846"/>
                    <a:pt x="2050" y="938"/>
                  </a:cubicBezTo>
                  <a:cubicBezTo>
                    <a:pt x="2149" y="1029"/>
                    <a:pt x="2271" y="1151"/>
                    <a:pt x="2393" y="1250"/>
                  </a:cubicBezTo>
                  <a:cubicBezTo>
                    <a:pt x="2439" y="1280"/>
                    <a:pt x="2477" y="1311"/>
                    <a:pt x="2515" y="1349"/>
                  </a:cubicBezTo>
                  <a:cubicBezTo>
                    <a:pt x="2630" y="1463"/>
                    <a:pt x="2774" y="1555"/>
                    <a:pt x="2927" y="1616"/>
                  </a:cubicBezTo>
                  <a:lnTo>
                    <a:pt x="2934" y="1616"/>
                  </a:lnTo>
                  <a:cubicBezTo>
                    <a:pt x="2988" y="1601"/>
                    <a:pt x="3041" y="1585"/>
                    <a:pt x="3102" y="1570"/>
                  </a:cubicBezTo>
                  <a:cubicBezTo>
                    <a:pt x="3095" y="1555"/>
                    <a:pt x="3087" y="1540"/>
                    <a:pt x="3072" y="1532"/>
                  </a:cubicBezTo>
                  <a:cubicBezTo>
                    <a:pt x="3049" y="1509"/>
                    <a:pt x="3026" y="1486"/>
                    <a:pt x="2995" y="1463"/>
                  </a:cubicBezTo>
                  <a:cubicBezTo>
                    <a:pt x="2492" y="1212"/>
                    <a:pt x="2180" y="823"/>
                    <a:pt x="1875" y="419"/>
                  </a:cubicBezTo>
                  <a:cubicBezTo>
                    <a:pt x="1642" y="98"/>
                    <a:pt x="1294" y="0"/>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6"/>
            <p:cNvSpPr/>
            <p:nvPr/>
          </p:nvSpPr>
          <p:spPr>
            <a:xfrm>
              <a:off x="7071250" y="2099625"/>
              <a:ext cx="56800" cy="86925"/>
            </a:xfrm>
            <a:custGeom>
              <a:avLst/>
              <a:gdLst/>
              <a:ahLst/>
              <a:cxnLst/>
              <a:rect l="l" t="t" r="r" b="b"/>
              <a:pathLst>
                <a:path w="2272" h="3477" extrusionOk="0">
                  <a:moveTo>
                    <a:pt x="2249" y="1"/>
                  </a:moveTo>
                  <a:cubicBezTo>
                    <a:pt x="1525" y="420"/>
                    <a:pt x="1296" y="1258"/>
                    <a:pt x="1121" y="1952"/>
                  </a:cubicBezTo>
                  <a:cubicBezTo>
                    <a:pt x="1106" y="2013"/>
                    <a:pt x="1091" y="2066"/>
                    <a:pt x="1075" y="2127"/>
                  </a:cubicBezTo>
                  <a:cubicBezTo>
                    <a:pt x="908" y="2699"/>
                    <a:pt x="519" y="3187"/>
                    <a:pt x="1" y="3476"/>
                  </a:cubicBezTo>
                  <a:cubicBezTo>
                    <a:pt x="191" y="3461"/>
                    <a:pt x="336" y="3316"/>
                    <a:pt x="450" y="3202"/>
                  </a:cubicBezTo>
                  <a:cubicBezTo>
                    <a:pt x="572" y="3095"/>
                    <a:pt x="679" y="2966"/>
                    <a:pt x="793" y="2851"/>
                  </a:cubicBezTo>
                  <a:cubicBezTo>
                    <a:pt x="1114" y="2524"/>
                    <a:pt x="1350" y="2120"/>
                    <a:pt x="1495" y="1678"/>
                  </a:cubicBezTo>
                  <a:cubicBezTo>
                    <a:pt x="1617" y="1281"/>
                    <a:pt x="1731" y="885"/>
                    <a:pt x="1982" y="519"/>
                  </a:cubicBezTo>
                  <a:lnTo>
                    <a:pt x="2036" y="443"/>
                  </a:lnTo>
                  <a:cubicBezTo>
                    <a:pt x="2036" y="435"/>
                    <a:pt x="2036" y="435"/>
                    <a:pt x="2036" y="435"/>
                  </a:cubicBezTo>
                  <a:cubicBezTo>
                    <a:pt x="2081" y="374"/>
                    <a:pt x="2120" y="313"/>
                    <a:pt x="2165" y="252"/>
                  </a:cubicBezTo>
                  <a:lnTo>
                    <a:pt x="2180" y="237"/>
                  </a:lnTo>
                  <a:cubicBezTo>
                    <a:pt x="2196" y="207"/>
                    <a:pt x="2272" y="54"/>
                    <a:pt x="2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6"/>
            <p:cNvSpPr/>
            <p:nvPr/>
          </p:nvSpPr>
          <p:spPr>
            <a:xfrm>
              <a:off x="7075825" y="2095625"/>
              <a:ext cx="62325" cy="91100"/>
            </a:xfrm>
            <a:custGeom>
              <a:avLst/>
              <a:gdLst/>
              <a:ahLst/>
              <a:cxnLst/>
              <a:rect l="l" t="t" r="r" b="b"/>
              <a:pathLst>
                <a:path w="2493" h="3644" extrusionOk="0">
                  <a:moveTo>
                    <a:pt x="2493" y="1"/>
                  </a:moveTo>
                  <a:lnTo>
                    <a:pt x="2447" y="16"/>
                  </a:lnTo>
                  <a:cubicBezTo>
                    <a:pt x="2165" y="252"/>
                    <a:pt x="1929" y="534"/>
                    <a:pt x="1754" y="862"/>
                  </a:cubicBezTo>
                  <a:cubicBezTo>
                    <a:pt x="1525" y="1258"/>
                    <a:pt x="1449" y="1700"/>
                    <a:pt x="1273" y="2112"/>
                  </a:cubicBezTo>
                  <a:cubicBezTo>
                    <a:pt x="1106" y="2485"/>
                    <a:pt x="870" y="2836"/>
                    <a:pt x="580" y="3126"/>
                  </a:cubicBezTo>
                  <a:cubicBezTo>
                    <a:pt x="435" y="3286"/>
                    <a:pt x="245" y="3537"/>
                    <a:pt x="1" y="3644"/>
                  </a:cubicBezTo>
                  <a:cubicBezTo>
                    <a:pt x="763" y="3552"/>
                    <a:pt x="1464" y="3316"/>
                    <a:pt x="1731" y="2752"/>
                  </a:cubicBezTo>
                  <a:cubicBezTo>
                    <a:pt x="1898" y="2394"/>
                    <a:pt x="1944" y="1975"/>
                    <a:pt x="1990" y="1579"/>
                  </a:cubicBezTo>
                  <a:cubicBezTo>
                    <a:pt x="2051" y="1030"/>
                    <a:pt x="2119" y="466"/>
                    <a:pt x="2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6"/>
            <p:cNvSpPr/>
            <p:nvPr/>
          </p:nvSpPr>
          <p:spPr>
            <a:xfrm>
              <a:off x="7046300" y="2047050"/>
              <a:ext cx="89375" cy="50525"/>
            </a:xfrm>
            <a:custGeom>
              <a:avLst/>
              <a:gdLst/>
              <a:ahLst/>
              <a:cxnLst/>
              <a:rect l="l" t="t" r="r" b="b"/>
              <a:pathLst>
                <a:path w="3575" h="2021" extrusionOk="0">
                  <a:moveTo>
                    <a:pt x="420" y="0"/>
                  </a:moveTo>
                  <a:cubicBezTo>
                    <a:pt x="275" y="54"/>
                    <a:pt x="138" y="122"/>
                    <a:pt x="0" y="199"/>
                  </a:cubicBezTo>
                  <a:lnTo>
                    <a:pt x="16" y="199"/>
                  </a:lnTo>
                  <a:cubicBezTo>
                    <a:pt x="54" y="199"/>
                    <a:pt x="99" y="206"/>
                    <a:pt x="138" y="221"/>
                  </a:cubicBezTo>
                  <a:cubicBezTo>
                    <a:pt x="214" y="244"/>
                    <a:pt x="290" y="275"/>
                    <a:pt x="366" y="313"/>
                  </a:cubicBezTo>
                  <a:cubicBezTo>
                    <a:pt x="503" y="389"/>
                    <a:pt x="625" y="473"/>
                    <a:pt x="747" y="572"/>
                  </a:cubicBezTo>
                  <a:cubicBezTo>
                    <a:pt x="984" y="763"/>
                    <a:pt x="1197" y="976"/>
                    <a:pt x="1433" y="1159"/>
                  </a:cubicBezTo>
                  <a:cubicBezTo>
                    <a:pt x="1677" y="1349"/>
                    <a:pt x="1929" y="1517"/>
                    <a:pt x="2195" y="1677"/>
                  </a:cubicBezTo>
                  <a:cubicBezTo>
                    <a:pt x="2325" y="1761"/>
                    <a:pt x="2462" y="1837"/>
                    <a:pt x="2607" y="1906"/>
                  </a:cubicBezTo>
                  <a:cubicBezTo>
                    <a:pt x="2675" y="1936"/>
                    <a:pt x="2752" y="1974"/>
                    <a:pt x="2820" y="2005"/>
                  </a:cubicBezTo>
                  <a:lnTo>
                    <a:pt x="2851" y="2020"/>
                  </a:lnTo>
                  <a:lnTo>
                    <a:pt x="3354" y="1845"/>
                  </a:lnTo>
                  <a:lnTo>
                    <a:pt x="3575" y="1769"/>
                  </a:lnTo>
                  <a:cubicBezTo>
                    <a:pt x="3476" y="1761"/>
                    <a:pt x="3384" y="1746"/>
                    <a:pt x="3285" y="1723"/>
                  </a:cubicBezTo>
                  <a:cubicBezTo>
                    <a:pt x="3118" y="1685"/>
                    <a:pt x="2950" y="1639"/>
                    <a:pt x="2790" y="1586"/>
                  </a:cubicBezTo>
                  <a:cubicBezTo>
                    <a:pt x="2470" y="1464"/>
                    <a:pt x="2165" y="1319"/>
                    <a:pt x="1883" y="1144"/>
                  </a:cubicBezTo>
                  <a:cubicBezTo>
                    <a:pt x="1608" y="968"/>
                    <a:pt x="1349" y="778"/>
                    <a:pt x="1098" y="572"/>
                  </a:cubicBezTo>
                  <a:cubicBezTo>
                    <a:pt x="984" y="465"/>
                    <a:pt x="862" y="366"/>
                    <a:pt x="747" y="260"/>
                  </a:cubicBezTo>
                  <a:cubicBezTo>
                    <a:pt x="686" y="206"/>
                    <a:pt x="625" y="160"/>
                    <a:pt x="564" y="107"/>
                  </a:cubicBezTo>
                  <a:cubicBezTo>
                    <a:pt x="542" y="84"/>
                    <a:pt x="511" y="54"/>
                    <a:pt x="473" y="31"/>
                  </a:cubicBezTo>
                  <a:cubicBezTo>
                    <a:pt x="458" y="23"/>
                    <a:pt x="442" y="8"/>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6"/>
            <p:cNvSpPr/>
            <p:nvPr/>
          </p:nvSpPr>
          <p:spPr>
            <a:xfrm>
              <a:off x="6959600" y="2086950"/>
              <a:ext cx="92625" cy="33850"/>
            </a:xfrm>
            <a:custGeom>
              <a:avLst/>
              <a:gdLst/>
              <a:ahLst/>
              <a:cxnLst/>
              <a:rect l="l" t="t" r="r" b="b"/>
              <a:pathLst>
                <a:path w="3705" h="1354" extrusionOk="0">
                  <a:moveTo>
                    <a:pt x="976" y="0"/>
                  </a:moveTo>
                  <a:cubicBezTo>
                    <a:pt x="938" y="0"/>
                    <a:pt x="900" y="2"/>
                    <a:pt x="862" y="5"/>
                  </a:cubicBezTo>
                  <a:cubicBezTo>
                    <a:pt x="565" y="165"/>
                    <a:pt x="275" y="348"/>
                    <a:pt x="1" y="554"/>
                  </a:cubicBezTo>
                  <a:cubicBezTo>
                    <a:pt x="39" y="561"/>
                    <a:pt x="77" y="569"/>
                    <a:pt x="115" y="577"/>
                  </a:cubicBezTo>
                  <a:cubicBezTo>
                    <a:pt x="168" y="577"/>
                    <a:pt x="222" y="569"/>
                    <a:pt x="275" y="561"/>
                  </a:cubicBezTo>
                  <a:cubicBezTo>
                    <a:pt x="378" y="544"/>
                    <a:pt x="481" y="536"/>
                    <a:pt x="584" y="536"/>
                  </a:cubicBezTo>
                  <a:cubicBezTo>
                    <a:pt x="618" y="536"/>
                    <a:pt x="652" y="537"/>
                    <a:pt x="687" y="538"/>
                  </a:cubicBezTo>
                  <a:cubicBezTo>
                    <a:pt x="1068" y="569"/>
                    <a:pt x="1441" y="660"/>
                    <a:pt x="1792" y="813"/>
                  </a:cubicBezTo>
                  <a:cubicBezTo>
                    <a:pt x="2158" y="950"/>
                    <a:pt x="2478" y="1148"/>
                    <a:pt x="2866" y="1232"/>
                  </a:cubicBezTo>
                  <a:cubicBezTo>
                    <a:pt x="3080" y="1293"/>
                    <a:pt x="3285" y="1331"/>
                    <a:pt x="3506" y="1354"/>
                  </a:cubicBezTo>
                  <a:lnTo>
                    <a:pt x="3705" y="1293"/>
                  </a:lnTo>
                  <a:cubicBezTo>
                    <a:pt x="3689" y="1278"/>
                    <a:pt x="3667" y="1262"/>
                    <a:pt x="3644" y="1255"/>
                  </a:cubicBezTo>
                  <a:lnTo>
                    <a:pt x="3606" y="1240"/>
                  </a:lnTo>
                  <a:cubicBezTo>
                    <a:pt x="3240" y="1171"/>
                    <a:pt x="2897" y="1026"/>
                    <a:pt x="2584" y="820"/>
                  </a:cubicBezTo>
                  <a:cubicBezTo>
                    <a:pt x="2356" y="668"/>
                    <a:pt x="2142" y="493"/>
                    <a:pt x="1921" y="333"/>
                  </a:cubicBezTo>
                  <a:cubicBezTo>
                    <a:pt x="1921" y="333"/>
                    <a:pt x="1914" y="333"/>
                    <a:pt x="1914" y="325"/>
                  </a:cubicBezTo>
                  <a:cubicBezTo>
                    <a:pt x="1883" y="302"/>
                    <a:pt x="1845" y="279"/>
                    <a:pt x="1807" y="256"/>
                  </a:cubicBezTo>
                  <a:cubicBezTo>
                    <a:pt x="1776" y="234"/>
                    <a:pt x="1754" y="226"/>
                    <a:pt x="1738" y="211"/>
                  </a:cubicBezTo>
                  <a:cubicBezTo>
                    <a:pt x="1639" y="157"/>
                    <a:pt x="1540" y="119"/>
                    <a:pt x="1433" y="89"/>
                  </a:cubicBezTo>
                  <a:cubicBezTo>
                    <a:pt x="1292" y="27"/>
                    <a:pt x="1136" y="0"/>
                    <a:pt x="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6"/>
            <p:cNvSpPr/>
            <p:nvPr/>
          </p:nvSpPr>
          <p:spPr>
            <a:xfrm>
              <a:off x="6988375" y="2082525"/>
              <a:ext cx="79675" cy="35225"/>
            </a:xfrm>
            <a:custGeom>
              <a:avLst/>
              <a:gdLst/>
              <a:ahLst/>
              <a:cxnLst/>
              <a:rect l="l" t="t" r="r" b="b"/>
              <a:pathLst>
                <a:path w="3187" h="1409" extrusionOk="0">
                  <a:moveTo>
                    <a:pt x="295" y="0"/>
                  </a:moveTo>
                  <a:cubicBezTo>
                    <a:pt x="219" y="0"/>
                    <a:pt x="146" y="5"/>
                    <a:pt x="77" y="14"/>
                  </a:cubicBezTo>
                  <a:lnTo>
                    <a:pt x="0" y="45"/>
                  </a:lnTo>
                  <a:cubicBezTo>
                    <a:pt x="183" y="90"/>
                    <a:pt x="366" y="167"/>
                    <a:pt x="526" y="273"/>
                  </a:cubicBezTo>
                  <a:cubicBezTo>
                    <a:pt x="770" y="418"/>
                    <a:pt x="999" y="586"/>
                    <a:pt x="1220" y="769"/>
                  </a:cubicBezTo>
                  <a:cubicBezTo>
                    <a:pt x="1654" y="1089"/>
                    <a:pt x="2157" y="1371"/>
                    <a:pt x="2767" y="1409"/>
                  </a:cubicBezTo>
                  <a:lnTo>
                    <a:pt x="3133" y="1295"/>
                  </a:lnTo>
                  <a:lnTo>
                    <a:pt x="3186" y="1279"/>
                  </a:lnTo>
                  <a:cubicBezTo>
                    <a:pt x="2935" y="1150"/>
                    <a:pt x="2714" y="982"/>
                    <a:pt x="2523" y="776"/>
                  </a:cubicBezTo>
                  <a:lnTo>
                    <a:pt x="2447" y="731"/>
                  </a:lnTo>
                  <a:cubicBezTo>
                    <a:pt x="1550" y="242"/>
                    <a:pt x="841" y="0"/>
                    <a:pt x="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6"/>
            <p:cNvSpPr/>
            <p:nvPr/>
          </p:nvSpPr>
          <p:spPr>
            <a:xfrm>
              <a:off x="7021325" y="2059250"/>
              <a:ext cx="84450" cy="46500"/>
            </a:xfrm>
            <a:custGeom>
              <a:avLst/>
              <a:gdLst/>
              <a:ahLst/>
              <a:cxnLst/>
              <a:rect l="l" t="t" r="r" b="b"/>
              <a:pathLst>
                <a:path w="3378" h="1860" extrusionOk="0">
                  <a:moveTo>
                    <a:pt x="489" y="0"/>
                  </a:moveTo>
                  <a:lnTo>
                    <a:pt x="435" y="31"/>
                  </a:lnTo>
                  <a:cubicBezTo>
                    <a:pt x="291" y="115"/>
                    <a:pt x="146" y="198"/>
                    <a:pt x="1" y="282"/>
                  </a:cubicBezTo>
                  <a:cubicBezTo>
                    <a:pt x="138" y="297"/>
                    <a:pt x="291" y="282"/>
                    <a:pt x="428" y="305"/>
                  </a:cubicBezTo>
                  <a:cubicBezTo>
                    <a:pt x="588" y="320"/>
                    <a:pt x="740" y="366"/>
                    <a:pt x="885" y="435"/>
                  </a:cubicBezTo>
                  <a:cubicBezTo>
                    <a:pt x="1159" y="549"/>
                    <a:pt x="1419" y="709"/>
                    <a:pt x="1640" y="915"/>
                  </a:cubicBezTo>
                  <a:cubicBezTo>
                    <a:pt x="1693" y="961"/>
                    <a:pt x="1746" y="1006"/>
                    <a:pt x="1800" y="1052"/>
                  </a:cubicBezTo>
                  <a:cubicBezTo>
                    <a:pt x="1845" y="1105"/>
                    <a:pt x="1899" y="1159"/>
                    <a:pt x="1937" y="1212"/>
                  </a:cubicBezTo>
                  <a:cubicBezTo>
                    <a:pt x="2021" y="1319"/>
                    <a:pt x="2112" y="1425"/>
                    <a:pt x="2211" y="1524"/>
                  </a:cubicBezTo>
                  <a:cubicBezTo>
                    <a:pt x="2318" y="1624"/>
                    <a:pt x="2440" y="1700"/>
                    <a:pt x="2569" y="1761"/>
                  </a:cubicBezTo>
                  <a:cubicBezTo>
                    <a:pt x="2676" y="1806"/>
                    <a:pt x="2798" y="1845"/>
                    <a:pt x="2912" y="1860"/>
                  </a:cubicBezTo>
                  <a:lnTo>
                    <a:pt x="3377" y="1700"/>
                  </a:lnTo>
                  <a:cubicBezTo>
                    <a:pt x="3339" y="1662"/>
                    <a:pt x="3293" y="1639"/>
                    <a:pt x="3240" y="1631"/>
                  </a:cubicBezTo>
                  <a:cubicBezTo>
                    <a:pt x="3141" y="1593"/>
                    <a:pt x="3042" y="1547"/>
                    <a:pt x="2950" y="1502"/>
                  </a:cubicBezTo>
                  <a:cubicBezTo>
                    <a:pt x="2874" y="1471"/>
                    <a:pt x="2806" y="1433"/>
                    <a:pt x="2737" y="1403"/>
                  </a:cubicBezTo>
                  <a:cubicBezTo>
                    <a:pt x="2600" y="1334"/>
                    <a:pt x="2470" y="1250"/>
                    <a:pt x="2341" y="1166"/>
                  </a:cubicBezTo>
                  <a:cubicBezTo>
                    <a:pt x="2211" y="1082"/>
                    <a:pt x="2089" y="1006"/>
                    <a:pt x="1967" y="915"/>
                  </a:cubicBezTo>
                  <a:cubicBezTo>
                    <a:pt x="1731" y="732"/>
                    <a:pt x="1510" y="541"/>
                    <a:pt x="1274" y="366"/>
                  </a:cubicBezTo>
                  <a:cubicBezTo>
                    <a:pt x="1152" y="275"/>
                    <a:pt x="1022" y="191"/>
                    <a:pt x="893" y="122"/>
                  </a:cubicBezTo>
                  <a:cubicBezTo>
                    <a:pt x="763" y="61"/>
                    <a:pt x="634" y="15"/>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6"/>
            <p:cNvSpPr/>
            <p:nvPr/>
          </p:nvSpPr>
          <p:spPr>
            <a:xfrm>
              <a:off x="7005150" y="2073525"/>
              <a:ext cx="74125" cy="40625"/>
            </a:xfrm>
            <a:custGeom>
              <a:avLst/>
              <a:gdLst/>
              <a:ahLst/>
              <a:cxnLst/>
              <a:rect l="l" t="t" r="r" b="b"/>
              <a:pathLst>
                <a:path w="2965" h="1625" extrusionOk="0">
                  <a:moveTo>
                    <a:pt x="46" y="1"/>
                  </a:moveTo>
                  <a:lnTo>
                    <a:pt x="0" y="16"/>
                  </a:lnTo>
                  <a:cubicBezTo>
                    <a:pt x="183" y="92"/>
                    <a:pt x="374" y="153"/>
                    <a:pt x="572" y="207"/>
                  </a:cubicBezTo>
                  <a:cubicBezTo>
                    <a:pt x="1136" y="374"/>
                    <a:pt x="1723" y="542"/>
                    <a:pt x="1867" y="1045"/>
                  </a:cubicBezTo>
                  <a:lnTo>
                    <a:pt x="1890" y="1136"/>
                  </a:lnTo>
                  <a:cubicBezTo>
                    <a:pt x="2081" y="1335"/>
                    <a:pt x="2302" y="1502"/>
                    <a:pt x="2553" y="1624"/>
                  </a:cubicBezTo>
                  <a:lnTo>
                    <a:pt x="2965" y="1487"/>
                  </a:lnTo>
                  <a:cubicBezTo>
                    <a:pt x="2858" y="1456"/>
                    <a:pt x="2759" y="1411"/>
                    <a:pt x="2660" y="1365"/>
                  </a:cubicBezTo>
                  <a:cubicBezTo>
                    <a:pt x="2523" y="1296"/>
                    <a:pt x="2401" y="1205"/>
                    <a:pt x="2302" y="1098"/>
                  </a:cubicBezTo>
                  <a:cubicBezTo>
                    <a:pt x="2096" y="885"/>
                    <a:pt x="2005" y="626"/>
                    <a:pt x="1784" y="450"/>
                  </a:cubicBezTo>
                  <a:cubicBezTo>
                    <a:pt x="1669" y="359"/>
                    <a:pt x="1540" y="283"/>
                    <a:pt x="1395" y="237"/>
                  </a:cubicBezTo>
                  <a:cubicBezTo>
                    <a:pt x="1242" y="184"/>
                    <a:pt x="1090" y="146"/>
                    <a:pt x="938" y="123"/>
                  </a:cubicBezTo>
                  <a:cubicBezTo>
                    <a:pt x="778" y="100"/>
                    <a:pt x="610" y="77"/>
                    <a:pt x="450" y="62"/>
                  </a:cubicBezTo>
                  <a:cubicBezTo>
                    <a:pt x="313" y="47"/>
                    <a:pt x="183" y="24"/>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6"/>
            <p:cNvSpPr/>
            <p:nvPr/>
          </p:nvSpPr>
          <p:spPr>
            <a:xfrm>
              <a:off x="7006675" y="2066475"/>
              <a:ext cx="87100" cy="44225"/>
            </a:xfrm>
            <a:custGeom>
              <a:avLst/>
              <a:gdLst/>
              <a:ahLst/>
              <a:cxnLst/>
              <a:rect l="l" t="t" r="r" b="b"/>
              <a:pathLst>
                <a:path w="3484" h="1769" extrusionOk="0">
                  <a:moveTo>
                    <a:pt x="579" y="1"/>
                  </a:moveTo>
                  <a:cubicBezTo>
                    <a:pt x="396" y="108"/>
                    <a:pt x="198" y="199"/>
                    <a:pt x="0" y="275"/>
                  </a:cubicBezTo>
                  <a:cubicBezTo>
                    <a:pt x="130" y="298"/>
                    <a:pt x="259" y="306"/>
                    <a:pt x="396" y="321"/>
                  </a:cubicBezTo>
                  <a:cubicBezTo>
                    <a:pt x="557" y="329"/>
                    <a:pt x="724" y="344"/>
                    <a:pt x="884" y="367"/>
                  </a:cubicBezTo>
                  <a:cubicBezTo>
                    <a:pt x="1044" y="382"/>
                    <a:pt x="1204" y="420"/>
                    <a:pt x="1364" y="473"/>
                  </a:cubicBezTo>
                  <a:cubicBezTo>
                    <a:pt x="1509" y="519"/>
                    <a:pt x="1646" y="595"/>
                    <a:pt x="1768" y="694"/>
                  </a:cubicBezTo>
                  <a:cubicBezTo>
                    <a:pt x="1875" y="786"/>
                    <a:pt x="1966" y="900"/>
                    <a:pt x="2043" y="1022"/>
                  </a:cubicBezTo>
                  <a:cubicBezTo>
                    <a:pt x="2111" y="1136"/>
                    <a:pt x="2195" y="1251"/>
                    <a:pt x="2279" y="1357"/>
                  </a:cubicBezTo>
                  <a:cubicBezTo>
                    <a:pt x="2454" y="1540"/>
                    <a:pt x="2675" y="1685"/>
                    <a:pt x="2919" y="1769"/>
                  </a:cubicBezTo>
                  <a:cubicBezTo>
                    <a:pt x="3110" y="1700"/>
                    <a:pt x="3293" y="1639"/>
                    <a:pt x="3483" y="1578"/>
                  </a:cubicBezTo>
                  <a:cubicBezTo>
                    <a:pt x="3361" y="1563"/>
                    <a:pt x="3247" y="1540"/>
                    <a:pt x="3140" y="1495"/>
                  </a:cubicBezTo>
                  <a:cubicBezTo>
                    <a:pt x="3003" y="1441"/>
                    <a:pt x="2873" y="1357"/>
                    <a:pt x="2759" y="1258"/>
                  </a:cubicBezTo>
                  <a:cubicBezTo>
                    <a:pt x="2652" y="1167"/>
                    <a:pt x="2561" y="1060"/>
                    <a:pt x="2469" y="953"/>
                  </a:cubicBezTo>
                  <a:cubicBezTo>
                    <a:pt x="2431" y="900"/>
                    <a:pt x="2386" y="847"/>
                    <a:pt x="2332" y="801"/>
                  </a:cubicBezTo>
                  <a:cubicBezTo>
                    <a:pt x="2279" y="755"/>
                    <a:pt x="2226" y="710"/>
                    <a:pt x="2172" y="664"/>
                  </a:cubicBezTo>
                  <a:cubicBezTo>
                    <a:pt x="1959" y="466"/>
                    <a:pt x="1715" y="306"/>
                    <a:pt x="1448" y="184"/>
                  </a:cubicBezTo>
                  <a:cubicBezTo>
                    <a:pt x="1311" y="115"/>
                    <a:pt x="1159" y="69"/>
                    <a:pt x="1006" y="47"/>
                  </a:cubicBezTo>
                  <a:cubicBezTo>
                    <a:pt x="930" y="31"/>
                    <a:pt x="846" y="31"/>
                    <a:pt x="770" y="24"/>
                  </a:cubicBezTo>
                  <a:cubicBezTo>
                    <a:pt x="709" y="24"/>
                    <a:pt x="640" y="16"/>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6"/>
            <p:cNvSpPr/>
            <p:nvPr/>
          </p:nvSpPr>
          <p:spPr>
            <a:xfrm>
              <a:off x="7033725" y="2052200"/>
              <a:ext cx="83475" cy="47850"/>
            </a:xfrm>
            <a:custGeom>
              <a:avLst/>
              <a:gdLst/>
              <a:ahLst/>
              <a:cxnLst/>
              <a:rect l="l" t="t" r="r" b="b"/>
              <a:pathLst>
                <a:path w="3339" h="1914" extrusionOk="0">
                  <a:moveTo>
                    <a:pt x="488" y="0"/>
                  </a:moveTo>
                  <a:cubicBezTo>
                    <a:pt x="320" y="92"/>
                    <a:pt x="160" y="183"/>
                    <a:pt x="0" y="282"/>
                  </a:cubicBezTo>
                  <a:cubicBezTo>
                    <a:pt x="138" y="290"/>
                    <a:pt x="275" y="328"/>
                    <a:pt x="412" y="389"/>
                  </a:cubicBezTo>
                  <a:cubicBezTo>
                    <a:pt x="549" y="450"/>
                    <a:pt x="686" y="526"/>
                    <a:pt x="816" y="618"/>
                  </a:cubicBezTo>
                  <a:cubicBezTo>
                    <a:pt x="1060" y="785"/>
                    <a:pt x="1281" y="983"/>
                    <a:pt x="1517" y="1159"/>
                  </a:cubicBezTo>
                  <a:cubicBezTo>
                    <a:pt x="1761" y="1342"/>
                    <a:pt x="2012" y="1502"/>
                    <a:pt x="2272" y="1654"/>
                  </a:cubicBezTo>
                  <a:cubicBezTo>
                    <a:pt x="2340" y="1692"/>
                    <a:pt x="2409" y="1723"/>
                    <a:pt x="2477" y="1761"/>
                  </a:cubicBezTo>
                  <a:cubicBezTo>
                    <a:pt x="2500" y="1768"/>
                    <a:pt x="2531" y="1784"/>
                    <a:pt x="2561" y="1791"/>
                  </a:cubicBezTo>
                  <a:cubicBezTo>
                    <a:pt x="2607" y="1806"/>
                    <a:pt x="2653" y="1822"/>
                    <a:pt x="2698" y="1829"/>
                  </a:cubicBezTo>
                  <a:lnTo>
                    <a:pt x="2797" y="1860"/>
                  </a:lnTo>
                  <a:cubicBezTo>
                    <a:pt x="2896" y="1883"/>
                    <a:pt x="2988" y="1898"/>
                    <a:pt x="3087" y="1913"/>
                  </a:cubicBezTo>
                  <a:lnTo>
                    <a:pt x="3339" y="1829"/>
                  </a:lnTo>
                  <a:lnTo>
                    <a:pt x="3316" y="1822"/>
                  </a:lnTo>
                  <a:cubicBezTo>
                    <a:pt x="3239" y="1791"/>
                    <a:pt x="3163" y="1761"/>
                    <a:pt x="3087" y="1723"/>
                  </a:cubicBezTo>
                  <a:cubicBezTo>
                    <a:pt x="2942" y="1662"/>
                    <a:pt x="2797" y="1585"/>
                    <a:pt x="2660" y="1502"/>
                  </a:cubicBezTo>
                  <a:cubicBezTo>
                    <a:pt x="2393" y="1349"/>
                    <a:pt x="2134" y="1182"/>
                    <a:pt x="1883" y="991"/>
                  </a:cubicBezTo>
                  <a:cubicBezTo>
                    <a:pt x="1647" y="800"/>
                    <a:pt x="1433" y="595"/>
                    <a:pt x="1212" y="397"/>
                  </a:cubicBezTo>
                  <a:cubicBezTo>
                    <a:pt x="1098" y="297"/>
                    <a:pt x="976" y="206"/>
                    <a:pt x="846" y="130"/>
                  </a:cubicBezTo>
                  <a:cubicBezTo>
                    <a:pt x="778" y="84"/>
                    <a:pt x="709" y="54"/>
                    <a:pt x="633" y="23"/>
                  </a:cubicBezTo>
                  <a:cubicBezTo>
                    <a:pt x="595" y="15"/>
                    <a:pt x="557" y="0"/>
                    <a:pt x="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6"/>
            <p:cNvSpPr/>
            <p:nvPr/>
          </p:nvSpPr>
          <p:spPr>
            <a:xfrm>
              <a:off x="6918250" y="2037325"/>
              <a:ext cx="344900" cy="152650"/>
            </a:xfrm>
            <a:custGeom>
              <a:avLst/>
              <a:gdLst/>
              <a:ahLst/>
              <a:cxnLst/>
              <a:rect l="l" t="t" r="r" b="b"/>
              <a:pathLst>
                <a:path w="13796" h="6106" extrusionOk="0">
                  <a:moveTo>
                    <a:pt x="7904" y="130"/>
                  </a:moveTo>
                  <a:cubicBezTo>
                    <a:pt x="8354" y="130"/>
                    <a:pt x="8659" y="260"/>
                    <a:pt x="8864" y="542"/>
                  </a:cubicBezTo>
                  <a:cubicBezTo>
                    <a:pt x="9154" y="931"/>
                    <a:pt x="9482" y="1334"/>
                    <a:pt x="9992" y="1586"/>
                  </a:cubicBezTo>
                  <a:cubicBezTo>
                    <a:pt x="10015" y="1609"/>
                    <a:pt x="10046" y="1632"/>
                    <a:pt x="10069" y="1655"/>
                  </a:cubicBezTo>
                  <a:cubicBezTo>
                    <a:pt x="10069" y="1655"/>
                    <a:pt x="10076" y="1662"/>
                    <a:pt x="10076" y="1670"/>
                  </a:cubicBezTo>
                  <a:lnTo>
                    <a:pt x="9931" y="1708"/>
                  </a:lnTo>
                  <a:cubicBezTo>
                    <a:pt x="9787" y="1647"/>
                    <a:pt x="9649" y="1563"/>
                    <a:pt x="9535" y="1449"/>
                  </a:cubicBezTo>
                  <a:cubicBezTo>
                    <a:pt x="9489" y="1411"/>
                    <a:pt x="9451" y="1380"/>
                    <a:pt x="9413" y="1350"/>
                  </a:cubicBezTo>
                  <a:cubicBezTo>
                    <a:pt x="9291" y="1251"/>
                    <a:pt x="9177" y="1144"/>
                    <a:pt x="9063" y="1045"/>
                  </a:cubicBezTo>
                  <a:cubicBezTo>
                    <a:pt x="8971" y="953"/>
                    <a:pt x="8864" y="862"/>
                    <a:pt x="8750" y="771"/>
                  </a:cubicBezTo>
                  <a:cubicBezTo>
                    <a:pt x="8499" y="557"/>
                    <a:pt x="8201" y="405"/>
                    <a:pt x="7881" y="321"/>
                  </a:cubicBezTo>
                  <a:cubicBezTo>
                    <a:pt x="7767" y="306"/>
                    <a:pt x="7653" y="290"/>
                    <a:pt x="7538" y="290"/>
                  </a:cubicBezTo>
                  <a:cubicBezTo>
                    <a:pt x="7518" y="291"/>
                    <a:pt x="7498" y="292"/>
                    <a:pt x="7477" y="292"/>
                  </a:cubicBezTo>
                  <a:cubicBezTo>
                    <a:pt x="7338" y="292"/>
                    <a:pt x="7199" y="269"/>
                    <a:pt x="7066" y="229"/>
                  </a:cubicBezTo>
                  <a:cubicBezTo>
                    <a:pt x="7340" y="176"/>
                    <a:pt x="7622" y="146"/>
                    <a:pt x="7904" y="130"/>
                  </a:cubicBezTo>
                  <a:close/>
                  <a:moveTo>
                    <a:pt x="7355" y="367"/>
                  </a:moveTo>
                  <a:cubicBezTo>
                    <a:pt x="7416" y="374"/>
                    <a:pt x="7477" y="374"/>
                    <a:pt x="7531" y="374"/>
                  </a:cubicBezTo>
                  <a:lnTo>
                    <a:pt x="7531" y="382"/>
                  </a:lnTo>
                  <a:cubicBezTo>
                    <a:pt x="7637" y="382"/>
                    <a:pt x="7744" y="389"/>
                    <a:pt x="7851" y="405"/>
                  </a:cubicBezTo>
                  <a:cubicBezTo>
                    <a:pt x="8156" y="481"/>
                    <a:pt x="8438" y="626"/>
                    <a:pt x="8674" y="824"/>
                  </a:cubicBezTo>
                  <a:cubicBezTo>
                    <a:pt x="8781" y="915"/>
                    <a:pt x="8880" y="1007"/>
                    <a:pt x="8979" y="1098"/>
                  </a:cubicBezTo>
                  <a:lnTo>
                    <a:pt x="8986" y="1106"/>
                  </a:lnTo>
                  <a:cubicBezTo>
                    <a:pt x="9093" y="1205"/>
                    <a:pt x="9207" y="1312"/>
                    <a:pt x="9337" y="1411"/>
                  </a:cubicBezTo>
                  <a:cubicBezTo>
                    <a:pt x="9375" y="1441"/>
                    <a:pt x="9421" y="1479"/>
                    <a:pt x="9451" y="1510"/>
                  </a:cubicBezTo>
                  <a:cubicBezTo>
                    <a:pt x="9550" y="1601"/>
                    <a:pt x="9665" y="1685"/>
                    <a:pt x="9787" y="1746"/>
                  </a:cubicBezTo>
                  <a:cubicBezTo>
                    <a:pt x="9665" y="1784"/>
                    <a:pt x="9543" y="1807"/>
                    <a:pt x="9421" y="1815"/>
                  </a:cubicBezTo>
                  <a:cubicBezTo>
                    <a:pt x="9383" y="1815"/>
                    <a:pt x="9345" y="1807"/>
                    <a:pt x="9307" y="1799"/>
                  </a:cubicBezTo>
                  <a:cubicBezTo>
                    <a:pt x="8910" y="1731"/>
                    <a:pt x="8590" y="1373"/>
                    <a:pt x="8354" y="1113"/>
                  </a:cubicBezTo>
                  <a:lnTo>
                    <a:pt x="8308" y="1060"/>
                  </a:lnTo>
                  <a:cubicBezTo>
                    <a:pt x="8041" y="763"/>
                    <a:pt x="7721" y="527"/>
                    <a:pt x="7355" y="367"/>
                  </a:cubicBezTo>
                  <a:close/>
                  <a:moveTo>
                    <a:pt x="5984" y="267"/>
                  </a:moveTo>
                  <a:cubicBezTo>
                    <a:pt x="6045" y="275"/>
                    <a:pt x="6098" y="290"/>
                    <a:pt x="6151" y="321"/>
                  </a:cubicBezTo>
                  <a:cubicBezTo>
                    <a:pt x="6548" y="664"/>
                    <a:pt x="6967" y="976"/>
                    <a:pt x="7401" y="1251"/>
                  </a:cubicBezTo>
                  <a:cubicBezTo>
                    <a:pt x="7782" y="1502"/>
                    <a:pt x="8476" y="1929"/>
                    <a:pt x="8925" y="2066"/>
                  </a:cubicBezTo>
                  <a:lnTo>
                    <a:pt x="8720" y="2135"/>
                  </a:lnTo>
                  <a:cubicBezTo>
                    <a:pt x="8453" y="2089"/>
                    <a:pt x="8186" y="2020"/>
                    <a:pt x="7935" y="1921"/>
                  </a:cubicBezTo>
                  <a:cubicBezTo>
                    <a:pt x="7630" y="1799"/>
                    <a:pt x="7333" y="1655"/>
                    <a:pt x="7051" y="1479"/>
                  </a:cubicBezTo>
                  <a:cubicBezTo>
                    <a:pt x="6784" y="1304"/>
                    <a:pt x="6517" y="1121"/>
                    <a:pt x="6273" y="923"/>
                  </a:cubicBezTo>
                  <a:cubicBezTo>
                    <a:pt x="6159" y="839"/>
                    <a:pt x="6045" y="740"/>
                    <a:pt x="5930" y="656"/>
                  </a:cubicBezTo>
                  <a:lnTo>
                    <a:pt x="5877" y="610"/>
                  </a:lnTo>
                  <a:cubicBezTo>
                    <a:pt x="5824" y="557"/>
                    <a:pt x="5770" y="519"/>
                    <a:pt x="5717" y="473"/>
                  </a:cubicBezTo>
                  <a:lnTo>
                    <a:pt x="5717" y="481"/>
                  </a:lnTo>
                  <a:cubicBezTo>
                    <a:pt x="5686" y="450"/>
                    <a:pt x="5656" y="428"/>
                    <a:pt x="5625" y="405"/>
                  </a:cubicBezTo>
                  <a:lnTo>
                    <a:pt x="5610" y="397"/>
                  </a:lnTo>
                  <a:lnTo>
                    <a:pt x="5603" y="389"/>
                  </a:lnTo>
                  <a:cubicBezTo>
                    <a:pt x="5724" y="344"/>
                    <a:pt x="5846" y="298"/>
                    <a:pt x="5976" y="267"/>
                  </a:cubicBezTo>
                  <a:close/>
                  <a:moveTo>
                    <a:pt x="5542" y="420"/>
                  </a:moveTo>
                  <a:lnTo>
                    <a:pt x="5572" y="435"/>
                  </a:lnTo>
                  <a:lnTo>
                    <a:pt x="5580" y="443"/>
                  </a:lnTo>
                  <a:cubicBezTo>
                    <a:pt x="5618" y="473"/>
                    <a:pt x="5648" y="504"/>
                    <a:pt x="5679" y="519"/>
                  </a:cubicBezTo>
                  <a:cubicBezTo>
                    <a:pt x="5732" y="565"/>
                    <a:pt x="5793" y="618"/>
                    <a:pt x="5846" y="671"/>
                  </a:cubicBezTo>
                  <a:cubicBezTo>
                    <a:pt x="5961" y="763"/>
                    <a:pt x="6083" y="877"/>
                    <a:pt x="6205" y="976"/>
                  </a:cubicBezTo>
                  <a:cubicBezTo>
                    <a:pt x="6456" y="1182"/>
                    <a:pt x="6715" y="1380"/>
                    <a:pt x="6990" y="1548"/>
                  </a:cubicBezTo>
                  <a:cubicBezTo>
                    <a:pt x="7279" y="1731"/>
                    <a:pt x="7584" y="1876"/>
                    <a:pt x="7904" y="1998"/>
                  </a:cubicBezTo>
                  <a:cubicBezTo>
                    <a:pt x="8064" y="2051"/>
                    <a:pt x="8240" y="2104"/>
                    <a:pt x="8407" y="2135"/>
                  </a:cubicBezTo>
                  <a:cubicBezTo>
                    <a:pt x="8476" y="2150"/>
                    <a:pt x="8544" y="2165"/>
                    <a:pt x="8613" y="2173"/>
                  </a:cubicBezTo>
                  <a:lnTo>
                    <a:pt x="8468" y="2226"/>
                  </a:lnTo>
                  <a:lnTo>
                    <a:pt x="7980" y="2394"/>
                  </a:lnTo>
                  <a:lnTo>
                    <a:pt x="7958" y="2386"/>
                  </a:lnTo>
                  <a:cubicBezTo>
                    <a:pt x="7889" y="2356"/>
                    <a:pt x="7820" y="2318"/>
                    <a:pt x="7737" y="2280"/>
                  </a:cubicBezTo>
                  <a:cubicBezTo>
                    <a:pt x="7615" y="2219"/>
                    <a:pt x="7493" y="2150"/>
                    <a:pt x="7371" y="2081"/>
                  </a:cubicBezTo>
                  <a:lnTo>
                    <a:pt x="7333" y="2051"/>
                  </a:lnTo>
                  <a:cubicBezTo>
                    <a:pt x="7066" y="1898"/>
                    <a:pt x="6814" y="1723"/>
                    <a:pt x="6570" y="1540"/>
                  </a:cubicBezTo>
                  <a:cubicBezTo>
                    <a:pt x="6433" y="1426"/>
                    <a:pt x="6296" y="1312"/>
                    <a:pt x="6174" y="1197"/>
                  </a:cubicBezTo>
                  <a:cubicBezTo>
                    <a:pt x="6075" y="1121"/>
                    <a:pt x="5984" y="1037"/>
                    <a:pt x="5885" y="953"/>
                  </a:cubicBezTo>
                  <a:cubicBezTo>
                    <a:pt x="5763" y="854"/>
                    <a:pt x="5633" y="771"/>
                    <a:pt x="5496" y="694"/>
                  </a:cubicBezTo>
                  <a:cubicBezTo>
                    <a:pt x="5427" y="656"/>
                    <a:pt x="5351" y="618"/>
                    <a:pt x="5267" y="595"/>
                  </a:cubicBezTo>
                  <a:cubicBezTo>
                    <a:pt x="5244" y="588"/>
                    <a:pt x="5214" y="580"/>
                    <a:pt x="5191" y="580"/>
                  </a:cubicBezTo>
                  <a:cubicBezTo>
                    <a:pt x="5313" y="519"/>
                    <a:pt x="5427" y="466"/>
                    <a:pt x="5542" y="420"/>
                  </a:cubicBezTo>
                  <a:close/>
                  <a:moveTo>
                    <a:pt x="5138" y="618"/>
                  </a:moveTo>
                  <a:cubicBezTo>
                    <a:pt x="5176" y="626"/>
                    <a:pt x="5214" y="633"/>
                    <a:pt x="5252" y="649"/>
                  </a:cubicBezTo>
                  <a:cubicBezTo>
                    <a:pt x="5328" y="671"/>
                    <a:pt x="5397" y="702"/>
                    <a:pt x="5465" y="748"/>
                  </a:cubicBezTo>
                  <a:cubicBezTo>
                    <a:pt x="5595" y="824"/>
                    <a:pt x="5717" y="915"/>
                    <a:pt x="5824" y="1014"/>
                  </a:cubicBezTo>
                  <a:cubicBezTo>
                    <a:pt x="5892" y="1068"/>
                    <a:pt x="5961" y="1136"/>
                    <a:pt x="6037" y="1197"/>
                  </a:cubicBezTo>
                  <a:cubicBezTo>
                    <a:pt x="6182" y="1334"/>
                    <a:pt x="6334" y="1472"/>
                    <a:pt x="6502" y="1601"/>
                  </a:cubicBezTo>
                  <a:cubicBezTo>
                    <a:pt x="6746" y="1792"/>
                    <a:pt x="7005" y="1967"/>
                    <a:pt x="7279" y="2119"/>
                  </a:cubicBezTo>
                  <a:lnTo>
                    <a:pt x="7317" y="2135"/>
                  </a:lnTo>
                  <a:cubicBezTo>
                    <a:pt x="7439" y="2211"/>
                    <a:pt x="7569" y="2280"/>
                    <a:pt x="7706" y="2333"/>
                  </a:cubicBezTo>
                  <a:lnTo>
                    <a:pt x="7904" y="2417"/>
                  </a:lnTo>
                  <a:lnTo>
                    <a:pt x="7828" y="2447"/>
                  </a:lnTo>
                  <a:lnTo>
                    <a:pt x="7706" y="2485"/>
                  </a:lnTo>
                  <a:lnTo>
                    <a:pt x="7676" y="2485"/>
                  </a:lnTo>
                  <a:cubicBezTo>
                    <a:pt x="7599" y="2470"/>
                    <a:pt x="7515" y="2455"/>
                    <a:pt x="7432" y="2440"/>
                  </a:cubicBezTo>
                  <a:lnTo>
                    <a:pt x="7325" y="2409"/>
                  </a:lnTo>
                  <a:cubicBezTo>
                    <a:pt x="7287" y="2401"/>
                    <a:pt x="7249" y="2386"/>
                    <a:pt x="7203" y="2379"/>
                  </a:cubicBezTo>
                  <a:lnTo>
                    <a:pt x="7195" y="2379"/>
                  </a:lnTo>
                  <a:cubicBezTo>
                    <a:pt x="7157" y="2363"/>
                    <a:pt x="7134" y="2356"/>
                    <a:pt x="7112" y="2341"/>
                  </a:cubicBezTo>
                  <a:cubicBezTo>
                    <a:pt x="7043" y="2310"/>
                    <a:pt x="6974" y="2280"/>
                    <a:pt x="6906" y="2241"/>
                  </a:cubicBezTo>
                  <a:cubicBezTo>
                    <a:pt x="6647" y="2089"/>
                    <a:pt x="6395" y="1929"/>
                    <a:pt x="6151" y="1746"/>
                  </a:cubicBezTo>
                  <a:cubicBezTo>
                    <a:pt x="6060" y="1677"/>
                    <a:pt x="5968" y="1601"/>
                    <a:pt x="5885" y="1533"/>
                  </a:cubicBezTo>
                  <a:cubicBezTo>
                    <a:pt x="5747" y="1426"/>
                    <a:pt x="5595" y="1312"/>
                    <a:pt x="5450" y="1205"/>
                  </a:cubicBezTo>
                  <a:cubicBezTo>
                    <a:pt x="5321" y="1113"/>
                    <a:pt x="5183" y="1037"/>
                    <a:pt x="5046" y="969"/>
                  </a:cubicBezTo>
                  <a:cubicBezTo>
                    <a:pt x="4932" y="915"/>
                    <a:pt x="4810" y="885"/>
                    <a:pt x="4680" y="870"/>
                  </a:cubicBezTo>
                  <a:cubicBezTo>
                    <a:pt x="4802" y="793"/>
                    <a:pt x="4962" y="702"/>
                    <a:pt x="5122" y="618"/>
                  </a:cubicBezTo>
                  <a:close/>
                  <a:moveTo>
                    <a:pt x="4619" y="892"/>
                  </a:moveTo>
                  <a:cubicBezTo>
                    <a:pt x="4757" y="915"/>
                    <a:pt x="4886" y="953"/>
                    <a:pt x="5000" y="1022"/>
                  </a:cubicBezTo>
                  <a:cubicBezTo>
                    <a:pt x="5138" y="1091"/>
                    <a:pt x="5267" y="1167"/>
                    <a:pt x="5382" y="1258"/>
                  </a:cubicBezTo>
                  <a:cubicBezTo>
                    <a:pt x="5526" y="1357"/>
                    <a:pt x="5664" y="1472"/>
                    <a:pt x="5793" y="1578"/>
                  </a:cubicBezTo>
                  <a:cubicBezTo>
                    <a:pt x="5885" y="1647"/>
                    <a:pt x="5976" y="1731"/>
                    <a:pt x="6075" y="1807"/>
                  </a:cubicBezTo>
                  <a:cubicBezTo>
                    <a:pt x="6174" y="1883"/>
                    <a:pt x="6296" y="1959"/>
                    <a:pt x="6403" y="2028"/>
                  </a:cubicBezTo>
                  <a:lnTo>
                    <a:pt x="6456" y="2066"/>
                  </a:lnTo>
                  <a:cubicBezTo>
                    <a:pt x="6586" y="2150"/>
                    <a:pt x="6715" y="2226"/>
                    <a:pt x="6852" y="2295"/>
                  </a:cubicBezTo>
                  <a:cubicBezTo>
                    <a:pt x="6929" y="2333"/>
                    <a:pt x="6997" y="2371"/>
                    <a:pt x="7073" y="2401"/>
                  </a:cubicBezTo>
                  <a:lnTo>
                    <a:pt x="7119" y="2424"/>
                  </a:lnTo>
                  <a:cubicBezTo>
                    <a:pt x="7195" y="2462"/>
                    <a:pt x="7279" y="2501"/>
                    <a:pt x="7363" y="2531"/>
                  </a:cubicBezTo>
                  <a:cubicBezTo>
                    <a:pt x="7401" y="2539"/>
                    <a:pt x="7432" y="2554"/>
                    <a:pt x="7462" y="2569"/>
                  </a:cubicBezTo>
                  <a:lnTo>
                    <a:pt x="7386" y="2600"/>
                  </a:lnTo>
                  <a:lnTo>
                    <a:pt x="7035" y="2722"/>
                  </a:lnTo>
                  <a:cubicBezTo>
                    <a:pt x="6921" y="2699"/>
                    <a:pt x="6814" y="2668"/>
                    <a:pt x="6708" y="2623"/>
                  </a:cubicBezTo>
                  <a:cubicBezTo>
                    <a:pt x="6578" y="2562"/>
                    <a:pt x="6456" y="2485"/>
                    <a:pt x="6349" y="2386"/>
                  </a:cubicBezTo>
                  <a:cubicBezTo>
                    <a:pt x="6258" y="2287"/>
                    <a:pt x="6167" y="2188"/>
                    <a:pt x="6083" y="2081"/>
                  </a:cubicBezTo>
                  <a:lnTo>
                    <a:pt x="6060" y="2059"/>
                  </a:lnTo>
                  <a:cubicBezTo>
                    <a:pt x="6022" y="2005"/>
                    <a:pt x="5984" y="1959"/>
                    <a:pt x="5938" y="1921"/>
                  </a:cubicBezTo>
                  <a:cubicBezTo>
                    <a:pt x="5892" y="1876"/>
                    <a:pt x="5831" y="1822"/>
                    <a:pt x="5778" y="1777"/>
                  </a:cubicBezTo>
                  <a:cubicBezTo>
                    <a:pt x="5557" y="1571"/>
                    <a:pt x="5298" y="1411"/>
                    <a:pt x="5023" y="1289"/>
                  </a:cubicBezTo>
                  <a:cubicBezTo>
                    <a:pt x="4879" y="1228"/>
                    <a:pt x="4718" y="1182"/>
                    <a:pt x="4558" y="1159"/>
                  </a:cubicBezTo>
                  <a:cubicBezTo>
                    <a:pt x="4490" y="1152"/>
                    <a:pt x="4421" y="1152"/>
                    <a:pt x="4353" y="1152"/>
                  </a:cubicBezTo>
                  <a:cubicBezTo>
                    <a:pt x="4299" y="1152"/>
                    <a:pt x="4246" y="1152"/>
                    <a:pt x="4193" y="1144"/>
                  </a:cubicBezTo>
                  <a:cubicBezTo>
                    <a:pt x="4315" y="1075"/>
                    <a:pt x="4436" y="1007"/>
                    <a:pt x="4574" y="923"/>
                  </a:cubicBezTo>
                  <a:lnTo>
                    <a:pt x="4619" y="892"/>
                  </a:lnTo>
                  <a:close/>
                  <a:moveTo>
                    <a:pt x="4132" y="1182"/>
                  </a:moveTo>
                  <a:cubicBezTo>
                    <a:pt x="4185" y="1197"/>
                    <a:pt x="4246" y="1205"/>
                    <a:pt x="4307" y="1205"/>
                  </a:cubicBezTo>
                  <a:lnTo>
                    <a:pt x="4345" y="1205"/>
                  </a:lnTo>
                  <a:cubicBezTo>
                    <a:pt x="4414" y="1205"/>
                    <a:pt x="4482" y="1213"/>
                    <a:pt x="4543" y="1228"/>
                  </a:cubicBezTo>
                  <a:cubicBezTo>
                    <a:pt x="4696" y="1251"/>
                    <a:pt x="4840" y="1296"/>
                    <a:pt x="4978" y="1365"/>
                  </a:cubicBezTo>
                  <a:cubicBezTo>
                    <a:pt x="5244" y="1479"/>
                    <a:pt x="5488" y="1639"/>
                    <a:pt x="5702" y="1838"/>
                  </a:cubicBezTo>
                  <a:cubicBezTo>
                    <a:pt x="5755" y="1883"/>
                    <a:pt x="5808" y="1937"/>
                    <a:pt x="5862" y="1982"/>
                  </a:cubicBezTo>
                  <a:cubicBezTo>
                    <a:pt x="5907" y="2013"/>
                    <a:pt x="5945" y="2059"/>
                    <a:pt x="5976" y="2104"/>
                  </a:cubicBezTo>
                  <a:lnTo>
                    <a:pt x="5999" y="2135"/>
                  </a:lnTo>
                  <a:cubicBezTo>
                    <a:pt x="6083" y="2241"/>
                    <a:pt x="6182" y="2348"/>
                    <a:pt x="6281" y="2440"/>
                  </a:cubicBezTo>
                  <a:cubicBezTo>
                    <a:pt x="6395" y="2546"/>
                    <a:pt x="6532" y="2623"/>
                    <a:pt x="6670" y="2683"/>
                  </a:cubicBezTo>
                  <a:cubicBezTo>
                    <a:pt x="6761" y="2714"/>
                    <a:pt x="6845" y="2737"/>
                    <a:pt x="6936" y="2752"/>
                  </a:cubicBezTo>
                  <a:lnTo>
                    <a:pt x="6464" y="2912"/>
                  </a:lnTo>
                  <a:cubicBezTo>
                    <a:pt x="6227" y="2836"/>
                    <a:pt x="6014" y="2691"/>
                    <a:pt x="5839" y="2508"/>
                  </a:cubicBezTo>
                  <a:cubicBezTo>
                    <a:pt x="5763" y="2417"/>
                    <a:pt x="5686" y="2310"/>
                    <a:pt x="5625" y="2211"/>
                  </a:cubicBezTo>
                  <a:lnTo>
                    <a:pt x="5603" y="2180"/>
                  </a:lnTo>
                  <a:cubicBezTo>
                    <a:pt x="5534" y="2059"/>
                    <a:pt x="5435" y="1944"/>
                    <a:pt x="5328" y="1845"/>
                  </a:cubicBezTo>
                  <a:cubicBezTo>
                    <a:pt x="5206" y="1746"/>
                    <a:pt x="5069" y="1670"/>
                    <a:pt x="4917" y="1624"/>
                  </a:cubicBezTo>
                  <a:cubicBezTo>
                    <a:pt x="4757" y="1571"/>
                    <a:pt x="4597" y="1533"/>
                    <a:pt x="4429" y="1510"/>
                  </a:cubicBezTo>
                  <a:cubicBezTo>
                    <a:pt x="4299" y="1495"/>
                    <a:pt x="4170" y="1487"/>
                    <a:pt x="4048" y="1472"/>
                  </a:cubicBezTo>
                  <a:lnTo>
                    <a:pt x="3941" y="1464"/>
                  </a:lnTo>
                  <a:cubicBezTo>
                    <a:pt x="3819" y="1456"/>
                    <a:pt x="3712" y="1441"/>
                    <a:pt x="3613" y="1434"/>
                  </a:cubicBezTo>
                  <a:cubicBezTo>
                    <a:pt x="3796" y="1357"/>
                    <a:pt x="3964" y="1281"/>
                    <a:pt x="4132" y="1182"/>
                  </a:cubicBezTo>
                  <a:close/>
                  <a:moveTo>
                    <a:pt x="3530" y="1464"/>
                  </a:moveTo>
                  <a:cubicBezTo>
                    <a:pt x="3667" y="1495"/>
                    <a:pt x="3804" y="1510"/>
                    <a:pt x="3926" y="1525"/>
                  </a:cubicBezTo>
                  <a:lnTo>
                    <a:pt x="4025" y="1540"/>
                  </a:lnTo>
                  <a:cubicBezTo>
                    <a:pt x="4154" y="1556"/>
                    <a:pt x="4284" y="1571"/>
                    <a:pt x="4406" y="1594"/>
                  </a:cubicBezTo>
                  <a:cubicBezTo>
                    <a:pt x="4566" y="1609"/>
                    <a:pt x="4718" y="1647"/>
                    <a:pt x="4863" y="1700"/>
                  </a:cubicBezTo>
                  <a:cubicBezTo>
                    <a:pt x="5008" y="1746"/>
                    <a:pt x="5130" y="1822"/>
                    <a:pt x="5244" y="1914"/>
                  </a:cubicBezTo>
                  <a:cubicBezTo>
                    <a:pt x="5359" y="2013"/>
                    <a:pt x="5458" y="2127"/>
                    <a:pt x="5534" y="2264"/>
                  </a:cubicBezTo>
                  <a:lnTo>
                    <a:pt x="5542" y="2264"/>
                  </a:lnTo>
                  <a:cubicBezTo>
                    <a:pt x="5610" y="2363"/>
                    <a:pt x="5686" y="2462"/>
                    <a:pt x="5770" y="2554"/>
                  </a:cubicBezTo>
                  <a:cubicBezTo>
                    <a:pt x="5869" y="2668"/>
                    <a:pt x="5991" y="2760"/>
                    <a:pt x="6128" y="2828"/>
                  </a:cubicBezTo>
                  <a:cubicBezTo>
                    <a:pt x="6212" y="2874"/>
                    <a:pt x="6296" y="2904"/>
                    <a:pt x="6388" y="2935"/>
                  </a:cubicBezTo>
                  <a:lnTo>
                    <a:pt x="6037" y="3049"/>
                  </a:lnTo>
                  <a:cubicBezTo>
                    <a:pt x="5793" y="2935"/>
                    <a:pt x="5572" y="2767"/>
                    <a:pt x="5389" y="2569"/>
                  </a:cubicBezTo>
                  <a:lnTo>
                    <a:pt x="5366" y="2485"/>
                  </a:lnTo>
                  <a:cubicBezTo>
                    <a:pt x="5214" y="1975"/>
                    <a:pt x="4619" y="1799"/>
                    <a:pt x="4055" y="1632"/>
                  </a:cubicBezTo>
                  <a:cubicBezTo>
                    <a:pt x="3865" y="1578"/>
                    <a:pt x="3690" y="1533"/>
                    <a:pt x="3530" y="1464"/>
                  </a:cubicBezTo>
                  <a:close/>
                  <a:moveTo>
                    <a:pt x="3103" y="1830"/>
                  </a:moveTo>
                  <a:cubicBezTo>
                    <a:pt x="3644" y="1830"/>
                    <a:pt x="4345" y="2074"/>
                    <a:pt x="5237" y="2562"/>
                  </a:cubicBezTo>
                  <a:lnTo>
                    <a:pt x="5313" y="2607"/>
                  </a:lnTo>
                  <a:cubicBezTo>
                    <a:pt x="5496" y="2798"/>
                    <a:pt x="5709" y="2965"/>
                    <a:pt x="5938" y="3087"/>
                  </a:cubicBezTo>
                  <a:lnTo>
                    <a:pt x="5930" y="3087"/>
                  </a:lnTo>
                  <a:lnTo>
                    <a:pt x="5572" y="3202"/>
                  </a:lnTo>
                  <a:cubicBezTo>
                    <a:pt x="5061" y="3164"/>
                    <a:pt x="4574" y="2965"/>
                    <a:pt x="4040" y="2562"/>
                  </a:cubicBezTo>
                  <a:lnTo>
                    <a:pt x="3903" y="2455"/>
                  </a:lnTo>
                  <a:cubicBezTo>
                    <a:pt x="3728" y="2310"/>
                    <a:pt x="3545" y="2180"/>
                    <a:pt x="3347" y="2066"/>
                  </a:cubicBezTo>
                  <a:cubicBezTo>
                    <a:pt x="3202" y="1975"/>
                    <a:pt x="3042" y="1906"/>
                    <a:pt x="2874" y="1853"/>
                  </a:cubicBezTo>
                  <a:lnTo>
                    <a:pt x="2889" y="1845"/>
                  </a:lnTo>
                  <a:cubicBezTo>
                    <a:pt x="2958" y="1838"/>
                    <a:pt x="3034" y="1830"/>
                    <a:pt x="3103" y="1830"/>
                  </a:cubicBezTo>
                  <a:close/>
                  <a:moveTo>
                    <a:pt x="2620" y="2002"/>
                  </a:moveTo>
                  <a:cubicBezTo>
                    <a:pt x="2631" y="2002"/>
                    <a:pt x="2642" y="2003"/>
                    <a:pt x="2653" y="2005"/>
                  </a:cubicBezTo>
                  <a:cubicBezTo>
                    <a:pt x="2805" y="2005"/>
                    <a:pt x="2950" y="2028"/>
                    <a:pt x="3095" y="2089"/>
                  </a:cubicBezTo>
                  <a:lnTo>
                    <a:pt x="3171" y="2112"/>
                  </a:lnTo>
                  <a:cubicBezTo>
                    <a:pt x="3248" y="2135"/>
                    <a:pt x="3316" y="2165"/>
                    <a:pt x="3385" y="2211"/>
                  </a:cubicBezTo>
                  <a:cubicBezTo>
                    <a:pt x="3408" y="2219"/>
                    <a:pt x="3430" y="2234"/>
                    <a:pt x="3453" y="2249"/>
                  </a:cubicBezTo>
                  <a:lnTo>
                    <a:pt x="3461" y="2249"/>
                  </a:lnTo>
                  <a:cubicBezTo>
                    <a:pt x="3491" y="2272"/>
                    <a:pt x="3530" y="2295"/>
                    <a:pt x="3560" y="2325"/>
                  </a:cubicBezTo>
                  <a:cubicBezTo>
                    <a:pt x="3568" y="2325"/>
                    <a:pt x="3575" y="2333"/>
                    <a:pt x="3575" y="2333"/>
                  </a:cubicBezTo>
                  <a:cubicBezTo>
                    <a:pt x="3659" y="2386"/>
                    <a:pt x="3735" y="2447"/>
                    <a:pt x="3804" y="2501"/>
                  </a:cubicBezTo>
                  <a:cubicBezTo>
                    <a:pt x="3941" y="2607"/>
                    <a:pt x="4086" y="2722"/>
                    <a:pt x="4238" y="2821"/>
                  </a:cubicBezTo>
                  <a:cubicBezTo>
                    <a:pt x="4543" y="3026"/>
                    <a:pt x="4894" y="3171"/>
                    <a:pt x="5252" y="3240"/>
                  </a:cubicBezTo>
                  <a:lnTo>
                    <a:pt x="5260" y="3247"/>
                  </a:lnTo>
                  <a:lnTo>
                    <a:pt x="5290" y="3255"/>
                  </a:lnTo>
                  <a:lnTo>
                    <a:pt x="5321" y="3270"/>
                  </a:lnTo>
                  <a:lnTo>
                    <a:pt x="5160" y="3324"/>
                  </a:lnTo>
                  <a:cubicBezTo>
                    <a:pt x="4985" y="3301"/>
                    <a:pt x="4818" y="3270"/>
                    <a:pt x="4650" y="3225"/>
                  </a:cubicBezTo>
                  <a:lnTo>
                    <a:pt x="4635" y="3225"/>
                  </a:lnTo>
                  <a:lnTo>
                    <a:pt x="4536" y="3202"/>
                  </a:lnTo>
                  <a:cubicBezTo>
                    <a:pt x="4284" y="3133"/>
                    <a:pt x="4048" y="3049"/>
                    <a:pt x="3819" y="2935"/>
                  </a:cubicBezTo>
                  <a:cubicBezTo>
                    <a:pt x="3705" y="2882"/>
                    <a:pt x="3583" y="2828"/>
                    <a:pt x="3461" y="2775"/>
                  </a:cubicBezTo>
                  <a:cubicBezTo>
                    <a:pt x="3110" y="2623"/>
                    <a:pt x="2729" y="2531"/>
                    <a:pt x="2348" y="2501"/>
                  </a:cubicBezTo>
                  <a:lnTo>
                    <a:pt x="2242" y="2501"/>
                  </a:lnTo>
                  <a:cubicBezTo>
                    <a:pt x="2135" y="2501"/>
                    <a:pt x="2036" y="2508"/>
                    <a:pt x="1929" y="2531"/>
                  </a:cubicBezTo>
                  <a:cubicBezTo>
                    <a:pt x="1899" y="2539"/>
                    <a:pt x="1860" y="2539"/>
                    <a:pt x="1830" y="2539"/>
                  </a:cubicBezTo>
                  <a:lnTo>
                    <a:pt x="1777" y="2539"/>
                  </a:lnTo>
                  <a:cubicBezTo>
                    <a:pt x="1754" y="2539"/>
                    <a:pt x="1731" y="2531"/>
                    <a:pt x="1708" y="2531"/>
                  </a:cubicBezTo>
                  <a:cubicBezTo>
                    <a:pt x="1975" y="2333"/>
                    <a:pt x="2249" y="2158"/>
                    <a:pt x="2539" y="2013"/>
                  </a:cubicBezTo>
                  <a:cubicBezTo>
                    <a:pt x="2566" y="2007"/>
                    <a:pt x="2593" y="2002"/>
                    <a:pt x="2620" y="2002"/>
                  </a:cubicBezTo>
                  <a:close/>
                  <a:moveTo>
                    <a:pt x="2249" y="2592"/>
                  </a:moveTo>
                  <a:cubicBezTo>
                    <a:pt x="2356" y="2592"/>
                    <a:pt x="2455" y="2600"/>
                    <a:pt x="2554" y="2615"/>
                  </a:cubicBezTo>
                  <a:cubicBezTo>
                    <a:pt x="2950" y="2683"/>
                    <a:pt x="3339" y="2805"/>
                    <a:pt x="3697" y="2981"/>
                  </a:cubicBezTo>
                  <a:cubicBezTo>
                    <a:pt x="4010" y="3133"/>
                    <a:pt x="4337" y="3247"/>
                    <a:pt x="4673" y="3316"/>
                  </a:cubicBezTo>
                  <a:lnTo>
                    <a:pt x="4764" y="3339"/>
                  </a:lnTo>
                  <a:lnTo>
                    <a:pt x="4802" y="3347"/>
                  </a:lnTo>
                  <a:cubicBezTo>
                    <a:pt x="4840" y="3354"/>
                    <a:pt x="4871" y="3369"/>
                    <a:pt x="4901" y="3377"/>
                  </a:cubicBezTo>
                  <a:lnTo>
                    <a:pt x="4917" y="3385"/>
                  </a:lnTo>
                  <a:lnTo>
                    <a:pt x="4924" y="3385"/>
                  </a:lnTo>
                  <a:lnTo>
                    <a:pt x="4856" y="3408"/>
                  </a:lnTo>
                  <a:cubicBezTo>
                    <a:pt x="4772" y="3415"/>
                    <a:pt x="4688" y="3430"/>
                    <a:pt x="4612" y="3438"/>
                  </a:cubicBezTo>
                  <a:lnTo>
                    <a:pt x="4475" y="3453"/>
                  </a:lnTo>
                  <a:cubicBezTo>
                    <a:pt x="4299" y="3476"/>
                    <a:pt x="4132" y="3491"/>
                    <a:pt x="3956" y="3499"/>
                  </a:cubicBezTo>
                  <a:lnTo>
                    <a:pt x="3827" y="3499"/>
                  </a:lnTo>
                  <a:cubicBezTo>
                    <a:pt x="3537" y="3468"/>
                    <a:pt x="3240" y="3423"/>
                    <a:pt x="2950" y="3362"/>
                  </a:cubicBezTo>
                  <a:cubicBezTo>
                    <a:pt x="2798" y="3331"/>
                    <a:pt x="2645" y="3301"/>
                    <a:pt x="2493" y="3278"/>
                  </a:cubicBezTo>
                  <a:cubicBezTo>
                    <a:pt x="2333" y="3250"/>
                    <a:pt x="2172" y="3237"/>
                    <a:pt x="2012" y="3237"/>
                  </a:cubicBezTo>
                  <a:cubicBezTo>
                    <a:pt x="1729" y="3237"/>
                    <a:pt x="1447" y="3279"/>
                    <a:pt x="1175" y="3362"/>
                  </a:cubicBezTo>
                  <a:cubicBezTo>
                    <a:pt x="1136" y="3369"/>
                    <a:pt x="1091" y="3377"/>
                    <a:pt x="1053" y="3392"/>
                  </a:cubicBezTo>
                  <a:cubicBezTo>
                    <a:pt x="1007" y="3400"/>
                    <a:pt x="953" y="3415"/>
                    <a:pt x="900" y="3423"/>
                  </a:cubicBezTo>
                  <a:cubicBezTo>
                    <a:pt x="854" y="3430"/>
                    <a:pt x="809" y="3438"/>
                    <a:pt x="755" y="3438"/>
                  </a:cubicBezTo>
                  <a:cubicBezTo>
                    <a:pt x="938" y="3217"/>
                    <a:pt x="1144" y="3004"/>
                    <a:pt x="1365" y="2805"/>
                  </a:cubicBezTo>
                  <a:cubicBezTo>
                    <a:pt x="1464" y="2783"/>
                    <a:pt x="1556" y="2752"/>
                    <a:pt x="1647" y="2722"/>
                  </a:cubicBezTo>
                  <a:cubicBezTo>
                    <a:pt x="1723" y="2691"/>
                    <a:pt x="1799" y="2661"/>
                    <a:pt x="1876" y="2638"/>
                  </a:cubicBezTo>
                  <a:cubicBezTo>
                    <a:pt x="1998" y="2607"/>
                    <a:pt x="2120" y="2592"/>
                    <a:pt x="2249" y="2592"/>
                  </a:cubicBezTo>
                  <a:close/>
                  <a:moveTo>
                    <a:pt x="9695" y="2074"/>
                  </a:moveTo>
                  <a:cubicBezTo>
                    <a:pt x="9695" y="2104"/>
                    <a:pt x="9688" y="2142"/>
                    <a:pt x="9680" y="2180"/>
                  </a:cubicBezTo>
                  <a:cubicBezTo>
                    <a:pt x="9680" y="2196"/>
                    <a:pt x="9672" y="2211"/>
                    <a:pt x="9672" y="2219"/>
                  </a:cubicBezTo>
                  <a:cubicBezTo>
                    <a:pt x="9627" y="2341"/>
                    <a:pt x="9596" y="2455"/>
                    <a:pt x="9573" y="2577"/>
                  </a:cubicBezTo>
                  <a:lnTo>
                    <a:pt x="9566" y="2600"/>
                  </a:lnTo>
                  <a:lnTo>
                    <a:pt x="9550" y="2668"/>
                  </a:lnTo>
                  <a:cubicBezTo>
                    <a:pt x="9528" y="2767"/>
                    <a:pt x="9505" y="2874"/>
                    <a:pt x="9482" y="2973"/>
                  </a:cubicBezTo>
                  <a:cubicBezTo>
                    <a:pt x="9436" y="3202"/>
                    <a:pt x="9383" y="3430"/>
                    <a:pt x="9307" y="3651"/>
                  </a:cubicBezTo>
                  <a:cubicBezTo>
                    <a:pt x="9276" y="3743"/>
                    <a:pt x="9246" y="3834"/>
                    <a:pt x="9223" y="3918"/>
                  </a:cubicBezTo>
                  <a:lnTo>
                    <a:pt x="9223" y="3933"/>
                  </a:lnTo>
                  <a:cubicBezTo>
                    <a:pt x="9131" y="4238"/>
                    <a:pt x="9017" y="4535"/>
                    <a:pt x="8872" y="4817"/>
                  </a:cubicBezTo>
                  <a:cubicBezTo>
                    <a:pt x="9032" y="4505"/>
                    <a:pt x="9124" y="4162"/>
                    <a:pt x="9162" y="3811"/>
                  </a:cubicBezTo>
                  <a:cubicBezTo>
                    <a:pt x="9162" y="3743"/>
                    <a:pt x="9177" y="3674"/>
                    <a:pt x="9177" y="3613"/>
                  </a:cubicBezTo>
                  <a:lnTo>
                    <a:pt x="9177" y="3575"/>
                  </a:lnTo>
                  <a:cubicBezTo>
                    <a:pt x="9207" y="2988"/>
                    <a:pt x="9238" y="2440"/>
                    <a:pt x="9695" y="2074"/>
                  </a:cubicBezTo>
                  <a:close/>
                  <a:moveTo>
                    <a:pt x="1952" y="3331"/>
                  </a:moveTo>
                  <a:cubicBezTo>
                    <a:pt x="2242" y="3331"/>
                    <a:pt x="2531" y="3362"/>
                    <a:pt x="2813" y="3423"/>
                  </a:cubicBezTo>
                  <a:lnTo>
                    <a:pt x="2950" y="3453"/>
                  </a:lnTo>
                  <a:cubicBezTo>
                    <a:pt x="3270" y="3529"/>
                    <a:pt x="3598" y="3575"/>
                    <a:pt x="3933" y="3583"/>
                  </a:cubicBezTo>
                  <a:lnTo>
                    <a:pt x="4025" y="3583"/>
                  </a:lnTo>
                  <a:cubicBezTo>
                    <a:pt x="4109" y="3583"/>
                    <a:pt x="4185" y="3575"/>
                    <a:pt x="4269" y="3568"/>
                  </a:cubicBezTo>
                  <a:lnTo>
                    <a:pt x="4269" y="3568"/>
                  </a:lnTo>
                  <a:cubicBezTo>
                    <a:pt x="3933" y="3659"/>
                    <a:pt x="3621" y="3735"/>
                    <a:pt x="3316" y="3811"/>
                  </a:cubicBezTo>
                  <a:lnTo>
                    <a:pt x="3331" y="3850"/>
                  </a:lnTo>
                  <a:cubicBezTo>
                    <a:pt x="3598" y="3811"/>
                    <a:pt x="3872" y="3758"/>
                    <a:pt x="4162" y="3705"/>
                  </a:cubicBezTo>
                  <a:lnTo>
                    <a:pt x="4162" y="3705"/>
                  </a:lnTo>
                  <a:cubicBezTo>
                    <a:pt x="3895" y="3865"/>
                    <a:pt x="3644" y="4063"/>
                    <a:pt x="3423" y="4284"/>
                  </a:cubicBezTo>
                  <a:lnTo>
                    <a:pt x="3301" y="4398"/>
                  </a:lnTo>
                  <a:cubicBezTo>
                    <a:pt x="3042" y="4635"/>
                    <a:pt x="2523" y="5023"/>
                    <a:pt x="1921" y="5023"/>
                  </a:cubicBezTo>
                  <a:cubicBezTo>
                    <a:pt x="1868" y="5023"/>
                    <a:pt x="1822" y="5023"/>
                    <a:pt x="1777" y="5016"/>
                  </a:cubicBezTo>
                  <a:cubicBezTo>
                    <a:pt x="1533" y="4955"/>
                    <a:pt x="1296" y="4878"/>
                    <a:pt x="1060" y="4787"/>
                  </a:cubicBezTo>
                  <a:cubicBezTo>
                    <a:pt x="489" y="4566"/>
                    <a:pt x="207" y="4375"/>
                    <a:pt x="161" y="4322"/>
                  </a:cubicBezTo>
                  <a:cubicBezTo>
                    <a:pt x="260" y="4124"/>
                    <a:pt x="374" y="3941"/>
                    <a:pt x="496" y="3758"/>
                  </a:cubicBezTo>
                  <a:cubicBezTo>
                    <a:pt x="809" y="3552"/>
                    <a:pt x="1167" y="3415"/>
                    <a:pt x="1540" y="3362"/>
                  </a:cubicBezTo>
                  <a:cubicBezTo>
                    <a:pt x="1678" y="3339"/>
                    <a:pt x="1815" y="3331"/>
                    <a:pt x="1952" y="3331"/>
                  </a:cubicBezTo>
                  <a:close/>
                  <a:moveTo>
                    <a:pt x="10252" y="1860"/>
                  </a:moveTo>
                  <a:cubicBezTo>
                    <a:pt x="9947" y="2234"/>
                    <a:pt x="9863" y="2683"/>
                    <a:pt x="9787" y="3110"/>
                  </a:cubicBezTo>
                  <a:cubicBezTo>
                    <a:pt x="9749" y="3377"/>
                    <a:pt x="9688" y="3636"/>
                    <a:pt x="9596" y="3888"/>
                  </a:cubicBezTo>
                  <a:cubicBezTo>
                    <a:pt x="9451" y="4269"/>
                    <a:pt x="9238" y="4627"/>
                    <a:pt x="8979" y="4947"/>
                  </a:cubicBezTo>
                  <a:cubicBezTo>
                    <a:pt x="8918" y="5016"/>
                    <a:pt x="8857" y="5084"/>
                    <a:pt x="8788" y="5145"/>
                  </a:cubicBezTo>
                  <a:cubicBezTo>
                    <a:pt x="9055" y="4772"/>
                    <a:pt x="9192" y="4360"/>
                    <a:pt x="9322" y="3956"/>
                  </a:cubicBezTo>
                  <a:lnTo>
                    <a:pt x="9329" y="3918"/>
                  </a:lnTo>
                  <a:cubicBezTo>
                    <a:pt x="9360" y="3834"/>
                    <a:pt x="9383" y="3758"/>
                    <a:pt x="9413" y="3674"/>
                  </a:cubicBezTo>
                  <a:cubicBezTo>
                    <a:pt x="9482" y="3453"/>
                    <a:pt x="9543" y="3225"/>
                    <a:pt x="9589" y="2988"/>
                  </a:cubicBezTo>
                  <a:lnTo>
                    <a:pt x="9596" y="2958"/>
                  </a:lnTo>
                  <a:cubicBezTo>
                    <a:pt x="9611" y="2866"/>
                    <a:pt x="9634" y="2775"/>
                    <a:pt x="9657" y="2683"/>
                  </a:cubicBezTo>
                  <a:lnTo>
                    <a:pt x="9672" y="2592"/>
                  </a:lnTo>
                  <a:cubicBezTo>
                    <a:pt x="9726" y="2379"/>
                    <a:pt x="9779" y="2150"/>
                    <a:pt x="9931" y="1967"/>
                  </a:cubicBezTo>
                  <a:cubicBezTo>
                    <a:pt x="10031" y="1929"/>
                    <a:pt x="10137" y="1898"/>
                    <a:pt x="10252" y="1860"/>
                  </a:cubicBezTo>
                  <a:close/>
                  <a:moveTo>
                    <a:pt x="4810" y="3568"/>
                  </a:moveTo>
                  <a:lnTo>
                    <a:pt x="4810" y="3575"/>
                  </a:lnTo>
                  <a:lnTo>
                    <a:pt x="4802" y="3590"/>
                  </a:lnTo>
                  <a:lnTo>
                    <a:pt x="4779" y="3613"/>
                  </a:lnTo>
                  <a:cubicBezTo>
                    <a:pt x="4589" y="3758"/>
                    <a:pt x="4421" y="3933"/>
                    <a:pt x="4284" y="4132"/>
                  </a:cubicBezTo>
                  <a:cubicBezTo>
                    <a:pt x="4223" y="4223"/>
                    <a:pt x="4170" y="4314"/>
                    <a:pt x="4116" y="4406"/>
                  </a:cubicBezTo>
                  <a:cubicBezTo>
                    <a:pt x="4071" y="4490"/>
                    <a:pt x="4025" y="4581"/>
                    <a:pt x="3964" y="4665"/>
                  </a:cubicBezTo>
                  <a:cubicBezTo>
                    <a:pt x="3895" y="4772"/>
                    <a:pt x="3812" y="4863"/>
                    <a:pt x="3720" y="4947"/>
                  </a:cubicBezTo>
                  <a:cubicBezTo>
                    <a:pt x="3651" y="4993"/>
                    <a:pt x="3583" y="5031"/>
                    <a:pt x="3507" y="5061"/>
                  </a:cubicBezTo>
                  <a:lnTo>
                    <a:pt x="3484" y="5077"/>
                  </a:lnTo>
                  <a:cubicBezTo>
                    <a:pt x="3278" y="5138"/>
                    <a:pt x="3065" y="5168"/>
                    <a:pt x="2851" y="5168"/>
                  </a:cubicBezTo>
                  <a:cubicBezTo>
                    <a:pt x="2607" y="5160"/>
                    <a:pt x="2371" y="5138"/>
                    <a:pt x="2142" y="5092"/>
                  </a:cubicBezTo>
                  <a:cubicBezTo>
                    <a:pt x="2516" y="5031"/>
                    <a:pt x="2866" y="4878"/>
                    <a:pt x="3164" y="4642"/>
                  </a:cubicBezTo>
                  <a:lnTo>
                    <a:pt x="3171" y="4642"/>
                  </a:lnTo>
                  <a:cubicBezTo>
                    <a:pt x="3286" y="4543"/>
                    <a:pt x="3392" y="4452"/>
                    <a:pt x="3499" y="4345"/>
                  </a:cubicBezTo>
                  <a:cubicBezTo>
                    <a:pt x="3812" y="4063"/>
                    <a:pt x="4124" y="3766"/>
                    <a:pt x="4589" y="3621"/>
                  </a:cubicBezTo>
                  <a:cubicBezTo>
                    <a:pt x="4589" y="3621"/>
                    <a:pt x="4597" y="3621"/>
                    <a:pt x="4604" y="3613"/>
                  </a:cubicBezTo>
                  <a:lnTo>
                    <a:pt x="4810" y="3568"/>
                  </a:lnTo>
                  <a:close/>
                  <a:moveTo>
                    <a:pt x="5808" y="3324"/>
                  </a:moveTo>
                  <a:cubicBezTo>
                    <a:pt x="5717" y="3385"/>
                    <a:pt x="5641" y="3446"/>
                    <a:pt x="5587" y="3484"/>
                  </a:cubicBezTo>
                  <a:cubicBezTo>
                    <a:pt x="5290" y="3712"/>
                    <a:pt x="5100" y="4002"/>
                    <a:pt x="4909" y="4276"/>
                  </a:cubicBezTo>
                  <a:cubicBezTo>
                    <a:pt x="4749" y="4528"/>
                    <a:pt x="4558" y="4764"/>
                    <a:pt x="4345" y="4970"/>
                  </a:cubicBezTo>
                  <a:cubicBezTo>
                    <a:pt x="4109" y="5191"/>
                    <a:pt x="3827" y="5351"/>
                    <a:pt x="3514" y="5450"/>
                  </a:cubicBezTo>
                  <a:cubicBezTo>
                    <a:pt x="3408" y="5488"/>
                    <a:pt x="3278" y="5511"/>
                    <a:pt x="3171" y="5541"/>
                  </a:cubicBezTo>
                  <a:lnTo>
                    <a:pt x="3095" y="5564"/>
                  </a:lnTo>
                  <a:cubicBezTo>
                    <a:pt x="3293" y="5473"/>
                    <a:pt x="3461" y="5336"/>
                    <a:pt x="3590" y="5160"/>
                  </a:cubicBezTo>
                  <a:lnTo>
                    <a:pt x="3598" y="5160"/>
                  </a:lnTo>
                  <a:lnTo>
                    <a:pt x="3629" y="5115"/>
                  </a:lnTo>
                  <a:cubicBezTo>
                    <a:pt x="3674" y="5092"/>
                    <a:pt x="3712" y="5069"/>
                    <a:pt x="3751" y="5038"/>
                  </a:cubicBezTo>
                  <a:cubicBezTo>
                    <a:pt x="3834" y="4978"/>
                    <a:pt x="3918" y="4894"/>
                    <a:pt x="3979" y="4810"/>
                  </a:cubicBezTo>
                  <a:cubicBezTo>
                    <a:pt x="4055" y="4703"/>
                    <a:pt x="4124" y="4596"/>
                    <a:pt x="4185" y="4482"/>
                  </a:cubicBezTo>
                  <a:cubicBezTo>
                    <a:pt x="4223" y="4414"/>
                    <a:pt x="4269" y="4345"/>
                    <a:pt x="4307" y="4276"/>
                  </a:cubicBezTo>
                  <a:cubicBezTo>
                    <a:pt x="4513" y="3949"/>
                    <a:pt x="4795" y="3682"/>
                    <a:pt x="5130" y="3499"/>
                  </a:cubicBezTo>
                  <a:cubicBezTo>
                    <a:pt x="5351" y="3446"/>
                    <a:pt x="5580" y="3385"/>
                    <a:pt x="5808" y="3324"/>
                  </a:cubicBezTo>
                  <a:close/>
                  <a:moveTo>
                    <a:pt x="6509" y="3118"/>
                  </a:moveTo>
                  <a:cubicBezTo>
                    <a:pt x="6509" y="3141"/>
                    <a:pt x="6494" y="3156"/>
                    <a:pt x="6487" y="3179"/>
                  </a:cubicBezTo>
                  <a:lnTo>
                    <a:pt x="6471" y="3194"/>
                  </a:lnTo>
                  <a:cubicBezTo>
                    <a:pt x="6464" y="3209"/>
                    <a:pt x="6456" y="3225"/>
                    <a:pt x="6449" y="3232"/>
                  </a:cubicBezTo>
                  <a:cubicBezTo>
                    <a:pt x="6258" y="3468"/>
                    <a:pt x="6083" y="3728"/>
                    <a:pt x="5938" y="3994"/>
                  </a:cubicBezTo>
                  <a:lnTo>
                    <a:pt x="5938" y="4002"/>
                  </a:lnTo>
                  <a:cubicBezTo>
                    <a:pt x="5885" y="4109"/>
                    <a:pt x="5816" y="4215"/>
                    <a:pt x="5747" y="4322"/>
                  </a:cubicBezTo>
                  <a:cubicBezTo>
                    <a:pt x="5572" y="4619"/>
                    <a:pt x="5351" y="4886"/>
                    <a:pt x="5100" y="5122"/>
                  </a:cubicBezTo>
                  <a:cubicBezTo>
                    <a:pt x="5343" y="4817"/>
                    <a:pt x="5442" y="4505"/>
                    <a:pt x="5389" y="4185"/>
                  </a:cubicBezTo>
                  <a:lnTo>
                    <a:pt x="5366" y="4032"/>
                  </a:lnTo>
                  <a:lnTo>
                    <a:pt x="5252" y="4162"/>
                  </a:lnTo>
                  <a:cubicBezTo>
                    <a:pt x="5130" y="4299"/>
                    <a:pt x="5023" y="4436"/>
                    <a:pt x="4917" y="4589"/>
                  </a:cubicBezTo>
                  <a:cubicBezTo>
                    <a:pt x="4528" y="5130"/>
                    <a:pt x="4124" y="5686"/>
                    <a:pt x="2943" y="5686"/>
                  </a:cubicBezTo>
                  <a:lnTo>
                    <a:pt x="2866" y="5686"/>
                  </a:lnTo>
                  <a:cubicBezTo>
                    <a:pt x="2973" y="5648"/>
                    <a:pt x="3080" y="5625"/>
                    <a:pt x="3194" y="5602"/>
                  </a:cubicBezTo>
                  <a:cubicBezTo>
                    <a:pt x="3308" y="5572"/>
                    <a:pt x="3423" y="5541"/>
                    <a:pt x="3537" y="5503"/>
                  </a:cubicBezTo>
                  <a:lnTo>
                    <a:pt x="3545" y="5503"/>
                  </a:lnTo>
                  <a:cubicBezTo>
                    <a:pt x="3865" y="5404"/>
                    <a:pt x="4154" y="5237"/>
                    <a:pt x="4398" y="5016"/>
                  </a:cubicBezTo>
                  <a:cubicBezTo>
                    <a:pt x="4619" y="4802"/>
                    <a:pt x="4810" y="4566"/>
                    <a:pt x="4970" y="4307"/>
                  </a:cubicBezTo>
                  <a:cubicBezTo>
                    <a:pt x="5160" y="4032"/>
                    <a:pt x="5351" y="3750"/>
                    <a:pt x="5641" y="3529"/>
                  </a:cubicBezTo>
                  <a:cubicBezTo>
                    <a:pt x="5763" y="3430"/>
                    <a:pt x="5892" y="3339"/>
                    <a:pt x="6029" y="3263"/>
                  </a:cubicBezTo>
                  <a:cubicBezTo>
                    <a:pt x="6182" y="3217"/>
                    <a:pt x="6349" y="3164"/>
                    <a:pt x="6509" y="3118"/>
                  </a:cubicBezTo>
                  <a:close/>
                  <a:moveTo>
                    <a:pt x="7858" y="2683"/>
                  </a:moveTo>
                  <a:cubicBezTo>
                    <a:pt x="7790" y="2737"/>
                    <a:pt x="7721" y="2790"/>
                    <a:pt x="7645" y="2844"/>
                  </a:cubicBezTo>
                  <a:lnTo>
                    <a:pt x="7607" y="2882"/>
                  </a:lnTo>
                  <a:cubicBezTo>
                    <a:pt x="7264" y="3126"/>
                    <a:pt x="6967" y="3430"/>
                    <a:pt x="6730" y="3766"/>
                  </a:cubicBezTo>
                  <a:cubicBezTo>
                    <a:pt x="6639" y="3895"/>
                    <a:pt x="6563" y="4032"/>
                    <a:pt x="6487" y="4162"/>
                  </a:cubicBezTo>
                  <a:cubicBezTo>
                    <a:pt x="6357" y="4406"/>
                    <a:pt x="6197" y="4635"/>
                    <a:pt x="6022" y="4848"/>
                  </a:cubicBezTo>
                  <a:cubicBezTo>
                    <a:pt x="5740" y="5145"/>
                    <a:pt x="5420" y="5351"/>
                    <a:pt x="4917" y="5564"/>
                  </a:cubicBezTo>
                  <a:lnTo>
                    <a:pt x="4741" y="5641"/>
                  </a:lnTo>
                  <a:lnTo>
                    <a:pt x="4711" y="5656"/>
                  </a:lnTo>
                  <a:cubicBezTo>
                    <a:pt x="4612" y="5702"/>
                    <a:pt x="4497" y="5747"/>
                    <a:pt x="4391" y="5793"/>
                  </a:cubicBezTo>
                  <a:cubicBezTo>
                    <a:pt x="4429" y="5763"/>
                    <a:pt x="4467" y="5732"/>
                    <a:pt x="4497" y="5709"/>
                  </a:cubicBezTo>
                  <a:lnTo>
                    <a:pt x="4597" y="5641"/>
                  </a:lnTo>
                  <a:cubicBezTo>
                    <a:pt x="4711" y="5557"/>
                    <a:pt x="4833" y="5465"/>
                    <a:pt x="4947" y="5374"/>
                  </a:cubicBezTo>
                  <a:cubicBezTo>
                    <a:pt x="5244" y="5138"/>
                    <a:pt x="5503" y="4848"/>
                    <a:pt x="5724" y="4535"/>
                  </a:cubicBezTo>
                  <a:cubicBezTo>
                    <a:pt x="5839" y="4375"/>
                    <a:pt x="5930" y="4208"/>
                    <a:pt x="6022" y="4048"/>
                  </a:cubicBezTo>
                  <a:cubicBezTo>
                    <a:pt x="6227" y="3689"/>
                    <a:pt x="6441" y="3316"/>
                    <a:pt x="6799" y="3026"/>
                  </a:cubicBezTo>
                  <a:cubicBezTo>
                    <a:pt x="7127" y="2927"/>
                    <a:pt x="7470" y="2813"/>
                    <a:pt x="7858" y="2683"/>
                  </a:cubicBezTo>
                  <a:close/>
                  <a:moveTo>
                    <a:pt x="10534" y="1784"/>
                  </a:moveTo>
                  <a:lnTo>
                    <a:pt x="10534" y="1784"/>
                  </a:lnTo>
                  <a:cubicBezTo>
                    <a:pt x="10556" y="1868"/>
                    <a:pt x="10549" y="1959"/>
                    <a:pt x="10511" y="2043"/>
                  </a:cubicBezTo>
                  <a:lnTo>
                    <a:pt x="10511" y="2036"/>
                  </a:lnTo>
                  <a:cubicBezTo>
                    <a:pt x="10495" y="2074"/>
                    <a:pt x="10473" y="2104"/>
                    <a:pt x="10457" y="2142"/>
                  </a:cubicBezTo>
                  <a:cubicBezTo>
                    <a:pt x="10305" y="2508"/>
                    <a:pt x="10183" y="2889"/>
                    <a:pt x="10107" y="3286"/>
                  </a:cubicBezTo>
                  <a:cubicBezTo>
                    <a:pt x="10076" y="3415"/>
                    <a:pt x="10046" y="3537"/>
                    <a:pt x="10008" y="3667"/>
                  </a:cubicBezTo>
                  <a:lnTo>
                    <a:pt x="10008" y="3682"/>
                  </a:lnTo>
                  <a:cubicBezTo>
                    <a:pt x="9764" y="4596"/>
                    <a:pt x="9535" y="5465"/>
                    <a:pt x="8163" y="5793"/>
                  </a:cubicBezTo>
                  <a:lnTo>
                    <a:pt x="8224" y="5732"/>
                  </a:lnTo>
                  <a:lnTo>
                    <a:pt x="8270" y="5694"/>
                  </a:lnTo>
                  <a:lnTo>
                    <a:pt x="8407" y="5587"/>
                  </a:lnTo>
                  <a:lnTo>
                    <a:pt x="8415" y="5587"/>
                  </a:lnTo>
                  <a:cubicBezTo>
                    <a:pt x="8651" y="5420"/>
                    <a:pt x="8864" y="5221"/>
                    <a:pt x="9063" y="5008"/>
                  </a:cubicBezTo>
                  <a:cubicBezTo>
                    <a:pt x="9329" y="4680"/>
                    <a:pt x="9543" y="4314"/>
                    <a:pt x="9695" y="3926"/>
                  </a:cubicBezTo>
                  <a:cubicBezTo>
                    <a:pt x="9787" y="3667"/>
                    <a:pt x="9848" y="3408"/>
                    <a:pt x="9886" y="3141"/>
                  </a:cubicBezTo>
                  <a:lnTo>
                    <a:pt x="9886" y="3133"/>
                  </a:lnTo>
                  <a:cubicBezTo>
                    <a:pt x="9970" y="2668"/>
                    <a:pt x="10053" y="2180"/>
                    <a:pt x="10434" y="1807"/>
                  </a:cubicBezTo>
                  <a:lnTo>
                    <a:pt x="10534" y="1784"/>
                  </a:lnTo>
                  <a:close/>
                  <a:moveTo>
                    <a:pt x="7615" y="2950"/>
                  </a:moveTo>
                  <a:lnTo>
                    <a:pt x="7615" y="2950"/>
                  </a:lnTo>
                  <a:cubicBezTo>
                    <a:pt x="7493" y="3072"/>
                    <a:pt x="7394" y="3209"/>
                    <a:pt x="7302" y="3362"/>
                  </a:cubicBezTo>
                  <a:cubicBezTo>
                    <a:pt x="7211" y="3522"/>
                    <a:pt x="7127" y="3689"/>
                    <a:pt x="7043" y="3857"/>
                  </a:cubicBezTo>
                  <a:lnTo>
                    <a:pt x="7043" y="3865"/>
                  </a:lnTo>
                  <a:cubicBezTo>
                    <a:pt x="6921" y="4093"/>
                    <a:pt x="6799" y="4330"/>
                    <a:pt x="6662" y="4551"/>
                  </a:cubicBezTo>
                  <a:cubicBezTo>
                    <a:pt x="6410" y="4962"/>
                    <a:pt x="6151" y="5381"/>
                    <a:pt x="5587" y="5602"/>
                  </a:cubicBezTo>
                  <a:cubicBezTo>
                    <a:pt x="5237" y="5740"/>
                    <a:pt x="4779" y="5892"/>
                    <a:pt x="4353" y="5892"/>
                  </a:cubicBezTo>
                  <a:lnTo>
                    <a:pt x="4284" y="5892"/>
                  </a:lnTo>
                  <a:cubicBezTo>
                    <a:pt x="4452" y="5839"/>
                    <a:pt x="4597" y="5770"/>
                    <a:pt x="4741" y="5709"/>
                  </a:cubicBezTo>
                  <a:lnTo>
                    <a:pt x="4749" y="5709"/>
                  </a:lnTo>
                  <a:lnTo>
                    <a:pt x="4939" y="5625"/>
                  </a:lnTo>
                  <a:cubicBezTo>
                    <a:pt x="5450" y="5412"/>
                    <a:pt x="5778" y="5199"/>
                    <a:pt x="6067" y="4894"/>
                  </a:cubicBezTo>
                  <a:cubicBezTo>
                    <a:pt x="6250" y="4680"/>
                    <a:pt x="6410" y="4444"/>
                    <a:pt x="6540" y="4200"/>
                  </a:cubicBezTo>
                  <a:cubicBezTo>
                    <a:pt x="6616" y="4071"/>
                    <a:pt x="6692" y="3933"/>
                    <a:pt x="6784" y="3804"/>
                  </a:cubicBezTo>
                  <a:cubicBezTo>
                    <a:pt x="7012" y="3476"/>
                    <a:pt x="7294" y="3186"/>
                    <a:pt x="7615" y="2950"/>
                  </a:cubicBezTo>
                  <a:close/>
                  <a:moveTo>
                    <a:pt x="8361" y="2516"/>
                  </a:moveTo>
                  <a:lnTo>
                    <a:pt x="8361" y="2516"/>
                  </a:lnTo>
                  <a:cubicBezTo>
                    <a:pt x="8354" y="2592"/>
                    <a:pt x="8323" y="2661"/>
                    <a:pt x="8285" y="2722"/>
                  </a:cubicBezTo>
                  <a:lnTo>
                    <a:pt x="8278" y="2729"/>
                  </a:lnTo>
                  <a:cubicBezTo>
                    <a:pt x="8240" y="2783"/>
                    <a:pt x="8194" y="2844"/>
                    <a:pt x="8148" y="2912"/>
                  </a:cubicBezTo>
                  <a:cubicBezTo>
                    <a:pt x="8140" y="2912"/>
                    <a:pt x="8133" y="2920"/>
                    <a:pt x="8133" y="2927"/>
                  </a:cubicBezTo>
                  <a:lnTo>
                    <a:pt x="8087" y="3004"/>
                  </a:lnTo>
                  <a:cubicBezTo>
                    <a:pt x="7858" y="3339"/>
                    <a:pt x="7737" y="3712"/>
                    <a:pt x="7622" y="4078"/>
                  </a:cubicBezTo>
                  <a:lnTo>
                    <a:pt x="7592" y="4170"/>
                  </a:lnTo>
                  <a:cubicBezTo>
                    <a:pt x="7455" y="4604"/>
                    <a:pt x="7218" y="5008"/>
                    <a:pt x="6898" y="5336"/>
                  </a:cubicBezTo>
                  <a:cubicBezTo>
                    <a:pt x="6852" y="5381"/>
                    <a:pt x="6807" y="5427"/>
                    <a:pt x="6761" y="5481"/>
                  </a:cubicBezTo>
                  <a:cubicBezTo>
                    <a:pt x="6700" y="5549"/>
                    <a:pt x="6631" y="5618"/>
                    <a:pt x="6563" y="5686"/>
                  </a:cubicBezTo>
                  <a:lnTo>
                    <a:pt x="6555" y="5694"/>
                  </a:lnTo>
                  <a:cubicBezTo>
                    <a:pt x="6464" y="5785"/>
                    <a:pt x="6357" y="5862"/>
                    <a:pt x="6235" y="5923"/>
                  </a:cubicBezTo>
                  <a:cubicBezTo>
                    <a:pt x="6479" y="5770"/>
                    <a:pt x="6685" y="5580"/>
                    <a:pt x="6852" y="5359"/>
                  </a:cubicBezTo>
                  <a:cubicBezTo>
                    <a:pt x="7020" y="5138"/>
                    <a:pt x="7142" y="4886"/>
                    <a:pt x="7218" y="4619"/>
                  </a:cubicBezTo>
                  <a:cubicBezTo>
                    <a:pt x="7234" y="4574"/>
                    <a:pt x="7249" y="4513"/>
                    <a:pt x="7264" y="4444"/>
                  </a:cubicBezTo>
                  <a:cubicBezTo>
                    <a:pt x="7439" y="3773"/>
                    <a:pt x="7660" y="2943"/>
                    <a:pt x="8361" y="2516"/>
                  </a:cubicBezTo>
                  <a:close/>
                  <a:moveTo>
                    <a:pt x="8727" y="2394"/>
                  </a:moveTo>
                  <a:lnTo>
                    <a:pt x="8727" y="2394"/>
                  </a:lnTo>
                  <a:cubicBezTo>
                    <a:pt x="8392" y="2844"/>
                    <a:pt x="8331" y="3385"/>
                    <a:pt x="8270" y="3911"/>
                  </a:cubicBezTo>
                  <a:cubicBezTo>
                    <a:pt x="8232" y="4307"/>
                    <a:pt x="8186" y="4718"/>
                    <a:pt x="8019" y="5077"/>
                  </a:cubicBezTo>
                  <a:cubicBezTo>
                    <a:pt x="7797" y="5541"/>
                    <a:pt x="7256" y="5831"/>
                    <a:pt x="6410" y="5945"/>
                  </a:cubicBezTo>
                  <a:cubicBezTo>
                    <a:pt x="6563" y="5839"/>
                    <a:pt x="6692" y="5709"/>
                    <a:pt x="6814" y="5564"/>
                  </a:cubicBezTo>
                  <a:cubicBezTo>
                    <a:pt x="6845" y="5526"/>
                    <a:pt x="6868" y="5503"/>
                    <a:pt x="6898" y="5473"/>
                  </a:cubicBezTo>
                  <a:cubicBezTo>
                    <a:pt x="7188" y="5176"/>
                    <a:pt x="7424" y="4825"/>
                    <a:pt x="7592" y="4444"/>
                  </a:cubicBezTo>
                  <a:cubicBezTo>
                    <a:pt x="7660" y="4284"/>
                    <a:pt x="7714" y="4116"/>
                    <a:pt x="7767" y="3956"/>
                  </a:cubicBezTo>
                  <a:cubicBezTo>
                    <a:pt x="7843" y="3689"/>
                    <a:pt x="7942" y="3438"/>
                    <a:pt x="8072" y="3202"/>
                  </a:cubicBezTo>
                  <a:cubicBezTo>
                    <a:pt x="8240" y="2889"/>
                    <a:pt x="8461" y="2615"/>
                    <a:pt x="8727" y="2394"/>
                  </a:cubicBezTo>
                  <a:close/>
                  <a:moveTo>
                    <a:pt x="7759" y="3004"/>
                  </a:moveTo>
                  <a:cubicBezTo>
                    <a:pt x="7455" y="3430"/>
                    <a:pt x="7317" y="3964"/>
                    <a:pt x="7195" y="4429"/>
                  </a:cubicBezTo>
                  <a:lnTo>
                    <a:pt x="7150" y="4612"/>
                  </a:lnTo>
                  <a:cubicBezTo>
                    <a:pt x="6974" y="5206"/>
                    <a:pt x="6555" y="5709"/>
                    <a:pt x="5991" y="5984"/>
                  </a:cubicBezTo>
                  <a:cubicBezTo>
                    <a:pt x="5831" y="5991"/>
                    <a:pt x="5664" y="5999"/>
                    <a:pt x="5488" y="5999"/>
                  </a:cubicBezTo>
                  <a:cubicBezTo>
                    <a:pt x="5275" y="5999"/>
                    <a:pt x="5054" y="5991"/>
                    <a:pt x="4810" y="5976"/>
                  </a:cubicBezTo>
                  <a:cubicBezTo>
                    <a:pt x="5046" y="5930"/>
                    <a:pt x="5275" y="5862"/>
                    <a:pt x="5496" y="5778"/>
                  </a:cubicBezTo>
                  <a:cubicBezTo>
                    <a:pt x="5976" y="5610"/>
                    <a:pt x="6273" y="5389"/>
                    <a:pt x="6525" y="5046"/>
                  </a:cubicBezTo>
                  <a:cubicBezTo>
                    <a:pt x="6814" y="4619"/>
                    <a:pt x="7073" y="4177"/>
                    <a:pt x="7302" y="3712"/>
                  </a:cubicBezTo>
                  <a:cubicBezTo>
                    <a:pt x="7409" y="3461"/>
                    <a:pt x="7561" y="3225"/>
                    <a:pt x="7744" y="3019"/>
                  </a:cubicBezTo>
                  <a:lnTo>
                    <a:pt x="7759" y="3004"/>
                  </a:lnTo>
                  <a:close/>
                  <a:moveTo>
                    <a:pt x="7904" y="1"/>
                  </a:moveTo>
                  <a:cubicBezTo>
                    <a:pt x="7576" y="8"/>
                    <a:pt x="7256" y="46"/>
                    <a:pt x="6936" y="115"/>
                  </a:cubicBezTo>
                  <a:lnTo>
                    <a:pt x="6578" y="176"/>
                  </a:lnTo>
                  <a:lnTo>
                    <a:pt x="6776" y="260"/>
                  </a:lnTo>
                  <a:cubicBezTo>
                    <a:pt x="7462" y="549"/>
                    <a:pt x="7797" y="717"/>
                    <a:pt x="8186" y="1144"/>
                  </a:cubicBezTo>
                  <a:lnTo>
                    <a:pt x="8232" y="1197"/>
                  </a:lnTo>
                  <a:cubicBezTo>
                    <a:pt x="8483" y="1472"/>
                    <a:pt x="8819" y="1845"/>
                    <a:pt x="9268" y="1929"/>
                  </a:cubicBezTo>
                  <a:lnTo>
                    <a:pt x="9299" y="1937"/>
                  </a:lnTo>
                  <a:lnTo>
                    <a:pt x="9192" y="1967"/>
                  </a:lnTo>
                  <a:lnTo>
                    <a:pt x="9185" y="1967"/>
                  </a:lnTo>
                  <a:cubicBezTo>
                    <a:pt x="9177" y="1971"/>
                    <a:pt x="9171" y="1973"/>
                    <a:pt x="9166" y="1973"/>
                  </a:cubicBezTo>
                  <a:cubicBezTo>
                    <a:pt x="9160" y="1973"/>
                    <a:pt x="9154" y="1971"/>
                    <a:pt x="9146" y="1967"/>
                  </a:cubicBezTo>
                  <a:cubicBezTo>
                    <a:pt x="8659" y="1967"/>
                    <a:pt x="6769" y="717"/>
                    <a:pt x="6258" y="222"/>
                  </a:cubicBezTo>
                  <a:cubicBezTo>
                    <a:pt x="6174" y="161"/>
                    <a:pt x="6083" y="130"/>
                    <a:pt x="5984" y="123"/>
                  </a:cubicBezTo>
                  <a:lnTo>
                    <a:pt x="5938" y="123"/>
                  </a:lnTo>
                  <a:cubicBezTo>
                    <a:pt x="5374" y="275"/>
                    <a:pt x="4917" y="549"/>
                    <a:pt x="4482" y="809"/>
                  </a:cubicBezTo>
                  <a:cubicBezTo>
                    <a:pt x="4101" y="1037"/>
                    <a:pt x="3735" y="1251"/>
                    <a:pt x="3324" y="1380"/>
                  </a:cubicBezTo>
                  <a:lnTo>
                    <a:pt x="3171" y="1426"/>
                  </a:lnTo>
                  <a:lnTo>
                    <a:pt x="3308" y="1495"/>
                  </a:lnTo>
                  <a:cubicBezTo>
                    <a:pt x="3530" y="1594"/>
                    <a:pt x="3758" y="1670"/>
                    <a:pt x="3994" y="1738"/>
                  </a:cubicBezTo>
                  <a:cubicBezTo>
                    <a:pt x="4444" y="1868"/>
                    <a:pt x="4917" y="2005"/>
                    <a:pt x="5122" y="2318"/>
                  </a:cubicBezTo>
                  <a:cubicBezTo>
                    <a:pt x="4299" y="1883"/>
                    <a:pt x="3644" y="1677"/>
                    <a:pt x="3103" y="1677"/>
                  </a:cubicBezTo>
                  <a:cubicBezTo>
                    <a:pt x="3019" y="1677"/>
                    <a:pt x="2935" y="1685"/>
                    <a:pt x="2851" y="1693"/>
                  </a:cubicBezTo>
                  <a:lnTo>
                    <a:pt x="2836" y="1693"/>
                  </a:lnTo>
                  <a:cubicBezTo>
                    <a:pt x="2813" y="1700"/>
                    <a:pt x="953" y="2409"/>
                    <a:pt x="8" y="4261"/>
                  </a:cubicBezTo>
                  <a:cubicBezTo>
                    <a:pt x="1" y="4276"/>
                    <a:pt x="1" y="4284"/>
                    <a:pt x="1" y="4299"/>
                  </a:cubicBezTo>
                  <a:cubicBezTo>
                    <a:pt x="16" y="4429"/>
                    <a:pt x="443" y="4635"/>
                    <a:pt x="626" y="4726"/>
                  </a:cubicBezTo>
                  <a:cubicBezTo>
                    <a:pt x="1373" y="5061"/>
                    <a:pt x="2203" y="5267"/>
                    <a:pt x="2844" y="5267"/>
                  </a:cubicBezTo>
                  <a:cubicBezTo>
                    <a:pt x="3004" y="5267"/>
                    <a:pt x="3164" y="5260"/>
                    <a:pt x="3316" y="5229"/>
                  </a:cubicBezTo>
                  <a:lnTo>
                    <a:pt x="3316" y="5229"/>
                  </a:lnTo>
                  <a:cubicBezTo>
                    <a:pt x="3156" y="5359"/>
                    <a:pt x="2897" y="5488"/>
                    <a:pt x="2478" y="5648"/>
                  </a:cubicBezTo>
                  <a:lnTo>
                    <a:pt x="2211" y="5740"/>
                  </a:lnTo>
                  <a:lnTo>
                    <a:pt x="2501" y="5770"/>
                  </a:lnTo>
                  <a:cubicBezTo>
                    <a:pt x="2645" y="5778"/>
                    <a:pt x="2798" y="5785"/>
                    <a:pt x="2927" y="5785"/>
                  </a:cubicBezTo>
                  <a:cubicBezTo>
                    <a:pt x="4208" y="5785"/>
                    <a:pt x="4657" y="5168"/>
                    <a:pt x="5046" y="4627"/>
                  </a:cubicBezTo>
                  <a:lnTo>
                    <a:pt x="5054" y="4619"/>
                  </a:lnTo>
                  <a:cubicBezTo>
                    <a:pt x="5115" y="4535"/>
                    <a:pt x="5176" y="4452"/>
                    <a:pt x="5244" y="4368"/>
                  </a:cubicBezTo>
                  <a:lnTo>
                    <a:pt x="5244" y="4368"/>
                  </a:lnTo>
                  <a:cubicBezTo>
                    <a:pt x="5206" y="5046"/>
                    <a:pt x="4429" y="5572"/>
                    <a:pt x="3781" y="5900"/>
                  </a:cubicBezTo>
                  <a:lnTo>
                    <a:pt x="3758" y="5907"/>
                  </a:lnTo>
                  <a:lnTo>
                    <a:pt x="3834" y="6022"/>
                  </a:lnTo>
                  <a:lnTo>
                    <a:pt x="3865" y="6022"/>
                  </a:lnTo>
                  <a:cubicBezTo>
                    <a:pt x="3926" y="6022"/>
                    <a:pt x="4055" y="6029"/>
                    <a:pt x="4223" y="6045"/>
                  </a:cubicBezTo>
                  <a:cubicBezTo>
                    <a:pt x="4551" y="6067"/>
                    <a:pt x="5000" y="6105"/>
                    <a:pt x="5488" y="6105"/>
                  </a:cubicBezTo>
                  <a:cubicBezTo>
                    <a:pt x="6952" y="6105"/>
                    <a:pt x="7858" y="5770"/>
                    <a:pt x="8171" y="5099"/>
                  </a:cubicBezTo>
                  <a:cubicBezTo>
                    <a:pt x="8346" y="4726"/>
                    <a:pt x="8392" y="4307"/>
                    <a:pt x="8438" y="3895"/>
                  </a:cubicBezTo>
                  <a:cubicBezTo>
                    <a:pt x="8506" y="3316"/>
                    <a:pt x="8575" y="2714"/>
                    <a:pt x="9032" y="2257"/>
                  </a:cubicBezTo>
                  <a:lnTo>
                    <a:pt x="9436" y="2112"/>
                  </a:lnTo>
                  <a:lnTo>
                    <a:pt x="9436" y="2112"/>
                  </a:lnTo>
                  <a:cubicBezTo>
                    <a:pt x="9086" y="2508"/>
                    <a:pt x="9055" y="3042"/>
                    <a:pt x="9032" y="3552"/>
                  </a:cubicBezTo>
                  <a:lnTo>
                    <a:pt x="9032" y="3560"/>
                  </a:lnTo>
                  <a:cubicBezTo>
                    <a:pt x="9032" y="3644"/>
                    <a:pt x="9017" y="3712"/>
                    <a:pt x="9017" y="3789"/>
                  </a:cubicBezTo>
                  <a:cubicBezTo>
                    <a:pt x="8925" y="4604"/>
                    <a:pt x="8506" y="5343"/>
                    <a:pt x="7866" y="5854"/>
                  </a:cubicBezTo>
                  <a:lnTo>
                    <a:pt x="7668" y="6006"/>
                  </a:lnTo>
                  <a:lnTo>
                    <a:pt x="7668" y="6006"/>
                  </a:lnTo>
                  <a:lnTo>
                    <a:pt x="7935" y="5961"/>
                  </a:lnTo>
                  <a:cubicBezTo>
                    <a:pt x="9642" y="5671"/>
                    <a:pt x="9893" y="4711"/>
                    <a:pt x="10160" y="3705"/>
                  </a:cubicBezTo>
                  <a:lnTo>
                    <a:pt x="10168" y="3682"/>
                  </a:lnTo>
                  <a:cubicBezTo>
                    <a:pt x="10198" y="3560"/>
                    <a:pt x="10229" y="3430"/>
                    <a:pt x="10259" y="3301"/>
                  </a:cubicBezTo>
                  <a:cubicBezTo>
                    <a:pt x="10343" y="2920"/>
                    <a:pt x="10457" y="2539"/>
                    <a:pt x="10610" y="2180"/>
                  </a:cubicBezTo>
                  <a:cubicBezTo>
                    <a:pt x="10625" y="2142"/>
                    <a:pt x="10648" y="2104"/>
                    <a:pt x="10663" y="2066"/>
                  </a:cubicBezTo>
                  <a:lnTo>
                    <a:pt x="10671" y="2059"/>
                  </a:lnTo>
                  <a:cubicBezTo>
                    <a:pt x="10732" y="1937"/>
                    <a:pt x="10793" y="1815"/>
                    <a:pt x="10785" y="1723"/>
                  </a:cubicBezTo>
                  <a:cubicBezTo>
                    <a:pt x="10785" y="1716"/>
                    <a:pt x="10785" y="1708"/>
                    <a:pt x="10777" y="1700"/>
                  </a:cubicBezTo>
                  <a:cubicBezTo>
                    <a:pt x="10922" y="1655"/>
                    <a:pt x="11029" y="1624"/>
                    <a:pt x="11136" y="1601"/>
                  </a:cubicBezTo>
                  <a:cubicBezTo>
                    <a:pt x="11242" y="1578"/>
                    <a:pt x="11319" y="1556"/>
                    <a:pt x="11410" y="1533"/>
                  </a:cubicBezTo>
                  <a:lnTo>
                    <a:pt x="11410" y="1533"/>
                  </a:lnTo>
                  <a:cubicBezTo>
                    <a:pt x="11303" y="1594"/>
                    <a:pt x="11204" y="1662"/>
                    <a:pt x="11113" y="1746"/>
                  </a:cubicBezTo>
                  <a:cubicBezTo>
                    <a:pt x="10998" y="1838"/>
                    <a:pt x="10907" y="1959"/>
                    <a:pt x="10838" y="2089"/>
                  </a:cubicBezTo>
                  <a:cubicBezTo>
                    <a:pt x="10785" y="2219"/>
                    <a:pt x="10755" y="2356"/>
                    <a:pt x="10770" y="2501"/>
                  </a:cubicBezTo>
                  <a:cubicBezTo>
                    <a:pt x="10785" y="2638"/>
                    <a:pt x="10808" y="2775"/>
                    <a:pt x="10846" y="2912"/>
                  </a:cubicBezTo>
                  <a:cubicBezTo>
                    <a:pt x="10869" y="3026"/>
                    <a:pt x="10892" y="3133"/>
                    <a:pt x="10907" y="3247"/>
                  </a:cubicBezTo>
                  <a:cubicBezTo>
                    <a:pt x="10930" y="3369"/>
                    <a:pt x="10922" y="3499"/>
                    <a:pt x="10884" y="3613"/>
                  </a:cubicBezTo>
                  <a:cubicBezTo>
                    <a:pt x="10846" y="3743"/>
                    <a:pt x="10762" y="3850"/>
                    <a:pt x="10656" y="3933"/>
                  </a:cubicBezTo>
                  <a:lnTo>
                    <a:pt x="10678" y="3956"/>
                  </a:lnTo>
                  <a:cubicBezTo>
                    <a:pt x="10800" y="3880"/>
                    <a:pt x="10892" y="3766"/>
                    <a:pt x="10953" y="3629"/>
                  </a:cubicBezTo>
                  <a:cubicBezTo>
                    <a:pt x="10998" y="3507"/>
                    <a:pt x="11014" y="3377"/>
                    <a:pt x="11006" y="3240"/>
                  </a:cubicBezTo>
                  <a:cubicBezTo>
                    <a:pt x="10998" y="3126"/>
                    <a:pt x="10983" y="3004"/>
                    <a:pt x="10968" y="2889"/>
                  </a:cubicBezTo>
                  <a:cubicBezTo>
                    <a:pt x="10937" y="2760"/>
                    <a:pt x="10930" y="2623"/>
                    <a:pt x="10930" y="2493"/>
                  </a:cubicBezTo>
                  <a:cubicBezTo>
                    <a:pt x="10937" y="2371"/>
                    <a:pt x="10983" y="2257"/>
                    <a:pt x="11044" y="2158"/>
                  </a:cubicBezTo>
                  <a:cubicBezTo>
                    <a:pt x="11105" y="2043"/>
                    <a:pt x="11181" y="1937"/>
                    <a:pt x="11265" y="1845"/>
                  </a:cubicBezTo>
                  <a:cubicBezTo>
                    <a:pt x="11425" y="1670"/>
                    <a:pt x="11631" y="1533"/>
                    <a:pt x="11852" y="1449"/>
                  </a:cubicBezTo>
                  <a:lnTo>
                    <a:pt x="11905" y="1441"/>
                  </a:lnTo>
                  <a:lnTo>
                    <a:pt x="11905" y="1441"/>
                  </a:lnTo>
                  <a:cubicBezTo>
                    <a:pt x="11867" y="1464"/>
                    <a:pt x="11822" y="1487"/>
                    <a:pt x="11783" y="1510"/>
                  </a:cubicBezTo>
                  <a:cubicBezTo>
                    <a:pt x="11669" y="1578"/>
                    <a:pt x="11585" y="1677"/>
                    <a:pt x="11524" y="1799"/>
                  </a:cubicBezTo>
                  <a:cubicBezTo>
                    <a:pt x="11471" y="1906"/>
                    <a:pt x="11448" y="2020"/>
                    <a:pt x="11456" y="2135"/>
                  </a:cubicBezTo>
                  <a:cubicBezTo>
                    <a:pt x="11456" y="2257"/>
                    <a:pt x="11509" y="2371"/>
                    <a:pt x="11601" y="2455"/>
                  </a:cubicBezTo>
                  <a:cubicBezTo>
                    <a:pt x="11692" y="2546"/>
                    <a:pt x="11806" y="2615"/>
                    <a:pt x="11936" y="2645"/>
                  </a:cubicBezTo>
                  <a:cubicBezTo>
                    <a:pt x="12012" y="2668"/>
                    <a:pt x="12096" y="2683"/>
                    <a:pt x="12180" y="2683"/>
                  </a:cubicBezTo>
                  <a:cubicBezTo>
                    <a:pt x="12233" y="2683"/>
                    <a:pt x="12286" y="2676"/>
                    <a:pt x="12347" y="2661"/>
                  </a:cubicBezTo>
                  <a:cubicBezTo>
                    <a:pt x="12416" y="2645"/>
                    <a:pt x="12469" y="2592"/>
                    <a:pt x="12485" y="2523"/>
                  </a:cubicBezTo>
                  <a:cubicBezTo>
                    <a:pt x="12485" y="2462"/>
                    <a:pt x="12469" y="2409"/>
                    <a:pt x="12431" y="2363"/>
                  </a:cubicBezTo>
                  <a:lnTo>
                    <a:pt x="12393" y="2379"/>
                  </a:lnTo>
                  <a:cubicBezTo>
                    <a:pt x="12424" y="2424"/>
                    <a:pt x="12439" y="2470"/>
                    <a:pt x="12431" y="2516"/>
                  </a:cubicBezTo>
                  <a:cubicBezTo>
                    <a:pt x="12416" y="2562"/>
                    <a:pt x="12378" y="2600"/>
                    <a:pt x="12325" y="2607"/>
                  </a:cubicBezTo>
                  <a:cubicBezTo>
                    <a:pt x="12294" y="2615"/>
                    <a:pt x="12256" y="2623"/>
                    <a:pt x="12218" y="2623"/>
                  </a:cubicBezTo>
                  <a:cubicBezTo>
                    <a:pt x="12134" y="2615"/>
                    <a:pt x="12050" y="2600"/>
                    <a:pt x="11974" y="2569"/>
                  </a:cubicBezTo>
                  <a:cubicBezTo>
                    <a:pt x="11867" y="2539"/>
                    <a:pt x="11776" y="2478"/>
                    <a:pt x="11700" y="2394"/>
                  </a:cubicBezTo>
                  <a:cubicBezTo>
                    <a:pt x="11639" y="2325"/>
                    <a:pt x="11608" y="2234"/>
                    <a:pt x="11616" y="2142"/>
                  </a:cubicBezTo>
                  <a:cubicBezTo>
                    <a:pt x="11623" y="2043"/>
                    <a:pt x="11669" y="1952"/>
                    <a:pt x="11730" y="1876"/>
                  </a:cubicBezTo>
                  <a:cubicBezTo>
                    <a:pt x="11898" y="1647"/>
                    <a:pt x="12142" y="1472"/>
                    <a:pt x="12416" y="1388"/>
                  </a:cubicBezTo>
                  <a:lnTo>
                    <a:pt x="12462" y="1388"/>
                  </a:lnTo>
                  <a:cubicBezTo>
                    <a:pt x="12553" y="1380"/>
                    <a:pt x="12637" y="1380"/>
                    <a:pt x="12729" y="1380"/>
                  </a:cubicBezTo>
                  <a:cubicBezTo>
                    <a:pt x="12866" y="1380"/>
                    <a:pt x="12995" y="1388"/>
                    <a:pt x="13132" y="1403"/>
                  </a:cubicBezTo>
                  <a:cubicBezTo>
                    <a:pt x="13353" y="1426"/>
                    <a:pt x="13567" y="1472"/>
                    <a:pt x="13780" y="1533"/>
                  </a:cubicBezTo>
                  <a:lnTo>
                    <a:pt x="13796" y="1495"/>
                  </a:lnTo>
                  <a:lnTo>
                    <a:pt x="13796" y="1487"/>
                  </a:lnTo>
                  <a:cubicBezTo>
                    <a:pt x="13388" y="1327"/>
                    <a:pt x="12953" y="1250"/>
                    <a:pt x="12516" y="1250"/>
                  </a:cubicBezTo>
                  <a:cubicBezTo>
                    <a:pt x="12496" y="1250"/>
                    <a:pt x="12475" y="1250"/>
                    <a:pt x="12454" y="1251"/>
                  </a:cubicBezTo>
                  <a:cubicBezTo>
                    <a:pt x="12218" y="1251"/>
                    <a:pt x="11982" y="1266"/>
                    <a:pt x="11745" y="1304"/>
                  </a:cubicBezTo>
                  <a:lnTo>
                    <a:pt x="11662" y="1228"/>
                  </a:lnTo>
                  <a:cubicBezTo>
                    <a:pt x="11631" y="1197"/>
                    <a:pt x="11601" y="1167"/>
                    <a:pt x="11570" y="1136"/>
                  </a:cubicBezTo>
                  <a:cubicBezTo>
                    <a:pt x="11517" y="1075"/>
                    <a:pt x="11479" y="999"/>
                    <a:pt x="11448" y="923"/>
                  </a:cubicBezTo>
                  <a:cubicBezTo>
                    <a:pt x="11418" y="847"/>
                    <a:pt x="11402" y="771"/>
                    <a:pt x="11395" y="687"/>
                  </a:cubicBezTo>
                  <a:cubicBezTo>
                    <a:pt x="11387" y="610"/>
                    <a:pt x="11395" y="534"/>
                    <a:pt x="11433" y="458"/>
                  </a:cubicBezTo>
                  <a:cubicBezTo>
                    <a:pt x="11471" y="382"/>
                    <a:pt x="11532" y="321"/>
                    <a:pt x="11608" y="283"/>
                  </a:cubicBezTo>
                  <a:cubicBezTo>
                    <a:pt x="11654" y="252"/>
                    <a:pt x="11707" y="245"/>
                    <a:pt x="11761" y="245"/>
                  </a:cubicBezTo>
                  <a:cubicBezTo>
                    <a:pt x="11791" y="245"/>
                    <a:pt x="11829" y="252"/>
                    <a:pt x="11860" y="267"/>
                  </a:cubicBezTo>
                  <a:cubicBezTo>
                    <a:pt x="11936" y="298"/>
                    <a:pt x="11966" y="382"/>
                    <a:pt x="11944" y="458"/>
                  </a:cubicBezTo>
                  <a:cubicBezTo>
                    <a:pt x="11921" y="542"/>
                    <a:pt x="11875" y="618"/>
                    <a:pt x="11814" y="679"/>
                  </a:cubicBezTo>
                  <a:lnTo>
                    <a:pt x="11844" y="710"/>
                  </a:lnTo>
                  <a:cubicBezTo>
                    <a:pt x="11921" y="649"/>
                    <a:pt x="11982" y="565"/>
                    <a:pt x="12020" y="473"/>
                  </a:cubicBezTo>
                  <a:cubicBezTo>
                    <a:pt x="12065" y="367"/>
                    <a:pt x="12020" y="245"/>
                    <a:pt x="11928" y="191"/>
                  </a:cubicBezTo>
                  <a:cubicBezTo>
                    <a:pt x="11867" y="161"/>
                    <a:pt x="11806" y="146"/>
                    <a:pt x="11738" y="146"/>
                  </a:cubicBezTo>
                  <a:cubicBezTo>
                    <a:pt x="11677" y="146"/>
                    <a:pt x="11608" y="161"/>
                    <a:pt x="11547" y="184"/>
                  </a:cubicBezTo>
                  <a:cubicBezTo>
                    <a:pt x="11448" y="229"/>
                    <a:pt x="11357" y="306"/>
                    <a:pt x="11296" y="405"/>
                  </a:cubicBezTo>
                  <a:cubicBezTo>
                    <a:pt x="11242" y="489"/>
                    <a:pt x="11212" y="588"/>
                    <a:pt x="11212" y="687"/>
                  </a:cubicBezTo>
                  <a:cubicBezTo>
                    <a:pt x="11212" y="786"/>
                    <a:pt x="11227" y="877"/>
                    <a:pt x="11265" y="969"/>
                  </a:cubicBezTo>
                  <a:cubicBezTo>
                    <a:pt x="11303" y="1068"/>
                    <a:pt x="11364" y="1159"/>
                    <a:pt x="11441" y="1220"/>
                  </a:cubicBezTo>
                  <a:cubicBezTo>
                    <a:pt x="11486" y="1258"/>
                    <a:pt x="11540" y="1281"/>
                    <a:pt x="11593" y="1304"/>
                  </a:cubicBezTo>
                  <a:lnTo>
                    <a:pt x="11616" y="1319"/>
                  </a:lnTo>
                  <a:cubicBezTo>
                    <a:pt x="11486" y="1334"/>
                    <a:pt x="11349" y="1357"/>
                    <a:pt x="11212" y="1388"/>
                  </a:cubicBezTo>
                  <a:cubicBezTo>
                    <a:pt x="11044" y="1350"/>
                    <a:pt x="10892" y="1281"/>
                    <a:pt x="10747" y="1190"/>
                  </a:cubicBezTo>
                  <a:lnTo>
                    <a:pt x="10648" y="1113"/>
                  </a:lnTo>
                  <a:cubicBezTo>
                    <a:pt x="10511" y="1022"/>
                    <a:pt x="10381" y="923"/>
                    <a:pt x="10259" y="816"/>
                  </a:cubicBezTo>
                  <a:cubicBezTo>
                    <a:pt x="10213" y="771"/>
                    <a:pt x="10160" y="725"/>
                    <a:pt x="10114" y="679"/>
                  </a:cubicBezTo>
                  <a:cubicBezTo>
                    <a:pt x="10015" y="588"/>
                    <a:pt x="9909" y="481"/>
                    <a:pt x="9794" y="389"/>
                  </a:cubicBezTo>
                  <a:cubicBezTo>
                    <a:pt x="9710" y="321"/>
                    <a:pt x="9619" y="260"/>
                    <a:pt x="9520" y="207"/>
                  </a:cubicBezTo>
                  <a:cubicBezTo>
                    <a:pt x="9420" y="160"/>
                    <a:pt x="9314" y="137"/>
                    <a:pt x="9207" y="137"/>
                  </a:cubicBezTo>
                  <a:cubicBezTo>
                    <a:pt x="9192" y="137"/>
                    <a:pt x="9177" y="137"/>
                    <a:pt x="9162" y="138"/>
                  </a:cubicBezTo>
                  <a:lnTo>
                    <a:pt x="9162" y="176"/>
                  </a:lnTo>
                  <a:lnTo>
                    <a:pt x="9177" y="176"/>
                  </a:lnTo>
                  <a:cubicBezTo>
                    <a:pt x="9284" y="176"/>
                    <a:pt x="9390" y="207"/>
                    <a:pt x="9482" y="260"/>
                  </a:cubicBezTo>
                  <a:cubicBezTo>
                    <a:pt x="9566" y="313"/>
                    <a:pt x="9649" y="374"/>
                    <a:pt x="9726" y="450"/>
                  </a:cubicBezTo>
                  <a:cubicBezTo>
                    <a:pt x="9825" y="549"/>
                    <a:pt x="9916" y="656"/>
                    <a:pt x="10008" y="763"/>
                  </a:cubicBezTo>
                  <a:cubicBezTo>
                    <a:pt x="10053" y="809"/>
                    <a:pt x="10092" y="854"/>
                    <a:pt x="10130" y="900"/>
                  </a:cubicBezTo>
                  <a:lnTo>
                    <a:pt x="10198" y="969"/>
                  </a:lnTo>
                  <a:cubicBezTo>
                    <a:pt x="10305" y="1121"/>
                    <a:pt x="10450" y="1243"/>
                    <a:pt x="10610" y="1334"/>
                  </a:cubicBezTo>
                  <a:cubicBezTo>
                    <a:pt x="10709" y="1388"/>
                    <a:pt x="10823" y="1426"/>
                    <a:pt x="10930" y="1449"/>
                  </a:cubicBezTo>
                  <a:cubicBezTo>
                    <a:pt x="10739" y="1495"/>
                    <a:pt x="10549" y="1548"/>
                    <a:pt x="10358" y="1601"/>
                  </a:cubicBezTo>
                  <a:cubicBezTo>
                    <a:pt x="9710" y="1373"/>
                    <a:pt x="9345" y="938"/>
                    <a:pt x="9002" y="466"/>
                  </a:cubicBezTo>
                  <a:cubicBezTo>
                    <a:pt x="8765" y="153"/>
                    <a:pt x="8415" y="1"/>
                    <a:pt x="7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4185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0"/>
        <p:cNvGrpSpPr/>
        <p:nvPr/>
      </p:nvGrpSpPr>
      <p:grpSpPr>
        <a:xfrm>
          <a:off x="0" y="0"/>
          <a:ext cx="0" cy="0"/>
          <a:chOff x="0" y="0"/>
          <a:chExt cx="0" cy="0"/>
        </a:xfrm>
      </p:grpSpPr>
      <p:pic>
        <p:nvPicPr>
          <p:cNvPr id="881" name="Google Shape;881;p7"/>
          <p:cNvPicPr preferRelativeResize="0"/>
          <p:nvPr/>
        </p:nvPicPr>
        <p:blipFill>
          <a:blip r:embed="rId2">
            <a:alphaModFix amt="24000"/>
          </a:blip>
          <a:stretch>
            <a:fillRect/>
          </a:stretch>
        </p:blipFill>
        <p:spPr>
          <a:xfrm rot="10800000" flipH="1">
            <a:off x="-33" y="-5199"/>
            <a:ext cx="12192004" cy="6858001"/>
          </a:xfrm>
          <a:prstGeom prst="rect">
            <a:avLst/>
          </a:prstGeom>
          <a:noFill/>
          <a:ln>
            <a:noFill/>
          </a:ln>
        </p:spPr>
      </p:pic>
      <p:grpSp>
        <p:nvGrpSpPr>
          <p:cNvPr id="882" name="Google Shape;882;p7"/>
          <p:cNvGrpSpPr/>
          <p:nvPr/>
        </p:nvGrpSpPr>
        <p:grpSpPr>
          <a:xfrm rot="10800000" flipH="1">
            <a:off x="423801" y="3207651"/>
            <a:ext cx="4450927" cy="3254671"/>
            <a:chOff x="317850" y="295950"/>
            <a:chExt cx="3338195" cy="2441003"/>
          </a:xfrm>
        </p:grpSpPr>
        <p:grpSp>
          <p:nvGrpSpPr>
            <p:cNvPr id="883" name="Google Shape;883;p7"/>
            <p:cNvGrpSpPr/>
            <p:nvPr/>
          </p:nvGrpSpPr>
          <p:grpSpPr>
            <a:xfrm>
              <a:off x="317850" y="510396"/>
              <a:ext cx="198575" cy="2061359"/>
              <a:chOff x="317850" y="510396"/>
              <a:chExt cx="198575" cy="2061359"/>
            </a:xfrm>
          </p:grpSpPr>
          <p:sp>
            <p:nvSpPr>
              <p:cNvPr id="884" name="Google Shape;884;p7"/>
              <p:cNvSpPr/>
              <p:nvPr/>
            </p:nvSpPr>
            <p:spPr>
              <a:xfrm>
                <a:off x="380553" y="24933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380553" y="24305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380553" y="235750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380553" y="229480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380553" y="222162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380553" y="21589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380553" y="208575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380553" y="202305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380553" y="194987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380553" y="188717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380553" y="182447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7"/>
              <p:cNvSpPr/>
              <p:nvPr/>
            </p:nvSpPr>
            <p:spPr>
              <a:xfrm>
                <a:off x="380553" y="175139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7"/>
              <p:cNvSpPr/>
              <p:nvPr/>
            </p:nvSpPr>
            <p:spPr>
              <a:xfrm>
                <a:off x="380553" y="167821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380553" y="161551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380553" y="154233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380553" y="147963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380553" y="140645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380553" y="134375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380553" y="127067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380553" y="120798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380553" y="113480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380553" y="107210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380553" y="99892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380553" y="93622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380553" y="86304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380553" y="80034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380553" y="72726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380553" y="66456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380553" y="59138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380553" y="52868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317850" y="510396"/>
                <a:ext cx="20965" cy="2061359"/>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495460" y="510396"/>
                <a:ext cx="20965" cy="2061359"/>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6" name="Google Shape;916;p7"/>
            <p:cNvSpPr/>
            <p:nvPr/>
          </p:nvSpPr>
          <p:spPr>
            <a:xfrm>
              <a:off x="370363" y="263232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8" name="Google Shape;918;p7"/>
            <p:cNvGrpSpPr/>
            <p:nvPr/>
          </p:nvGrpSpPr>
          <p:grpSpPr>
            <a:xfrm>
              <a:off x="504825" y="295950"/>
              <a:ext cx="3016590" cy="198675"/>
              <a:chOff x="504825" y="295950"/>
              <a:chExt cx="3016590" cy="198675"/>
            </a:xfrm>
          </p:grpSpPr>
          <p:sp>
            <p:nvSpPr>
              <p:cNvPr id="919" name="Google Shape;919;p7"/>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7"/>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7"/>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9" name="Google Shape;949;p7"/>
            <p:cNvSpPr/>
            <p:nvPr/>
          </p:nvSpPr>
          <p:spPr>
            <a:xfrm>
              <a:off x="3553098" y="347173"/>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0" name="Google Shape;950;p7"/>
          <p:cNvGrpSpPr/>
          <p:nvPr/>
        </p:nvGrpSpPr>
        <p:grpSpPr>
          <a:xfrm flipH="1">
            <a:off x="7319901" y="397775"/>
            <a:ext cx="4450927" cy="3254671"/>
            <a:chOff x="317850" y="295950"/>
            <a:chExt cx="3338195" cy="2441003"/>
          </a:xfrm>
        </p:grpSpPr>
        <p:grpSp>
          <p:nvGrpSpPr>
            <p:cNvPr id="951" name="Google Shape;951;p7"/>
            <p:cNvGrpSpPr/>
            <p:nvPr/>
          </p:nvGrpSpPr>
          <p:grpSpPr>
            <a:xfrm>
              <a:off x="317850" y="510396"/>
              <a:ext cx="198575" cy="2061359"/>
              <a:chOff x="317850" y="510396"/>
              <a:chExt cx="198575" cy="2061359"/>
            </a:xfrm>
          </p:grpSpPr>
          <p:sp>
            <p:nvSpPr>
              <p:cNvPr id="952" name="Google Shape;952;p7"/>
              <p:cNvSpPr/>
              <p:nvPr/>
            </p:nvSpPr>
            <p:spPr>
              <a:xfrm>
                <a:off x="380553" y="24933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80553" y="24305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80553" y="235750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80553" y="229480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80553" y="222162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80553" y="21589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80553" y="208575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7"/>
              <p:cNvSpPr/>
              <p:nvPr/>
            </p:nvSpPr>
            <p:spPr>
              <a:xfrm>
                <a:off x="380553" y="202305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7"/>
              <p:cNvSpPr/>
              <p:nvPr/>
            </p:nvSpPr>
            <p:spPr>
              <a:xfrm>
                <a:off x="380553" y="194987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380553" y="188717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380553" y="182447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380553" y="175139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380553" y="167821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380553" y="161551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80553" y="154233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80553" y="147963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80553" y="140645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80553" y="134375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80553" y="127067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80553" y="120798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80553" y="113480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80553" y="107210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80553" y="99892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80553" y="93622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80553" y="86304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80553" y="80034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380553" y="72726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380553" y="66456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380553" y="59138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380553" y="52868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17850" y="510396"/>
                <a:ext cx="20965" cy="2061359"/>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495460" y="510396"/>
                <a:ext cx="20965" cy="2061359"/>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4" name="Google Shape;984;p7"/>
            <p:cNvSpPr/>
            <p:nvPr/>
          </p:nvSpPr>
          <p:spPr>
            <a:xfrm>
              <a:off x="370363" y="263232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6" name="Google Shape;986;p7"/>
            <p:cNvGrpSpPr/>
            <p:nvPr/>
          </p:nvGrpSpPr>
          <p:grpSpPr>
            <a:xfrm>
              <a:off x="504825" y="295950"/>
              <a:ext cx="3016590" cy="198675"/>
              <a:chOff x="504825" y="295950"/>
              <a:chExt cx="3016590" cy="198675"/>
            </a:xfrm>
          </p:grpSpPr>
          <p:sp>
            <p:nvSpPr>
              <p:cNvPr id="987" name="Google Shape;987;p7"/>
              <p:cNvSpPr/>
              <p:nvPr/>
            </p:nvSpPr>
            <p:spPr>
              <a:xfrm>
                <a:off x="569351"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667244"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78117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878911"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992992"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1090732"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1204813"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7"/>
              <p:cNvSpPr/>
              <p:nvPr/>
            </p:nvSpPr>
            <p:spPr>
              <a:xfrm>
                <a:off x="130255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7"/>
              <p:cNvSpPr/>
              <p:nvPr/>
            </p:nvSpPr>
            <p:spPr>
              <a:xfrm>
                <a:off x="529550" y="443225"/>
                <a:ext cx="2962747" cy="123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141972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15336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1631388"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1729282"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7"/>
              <p:cNvSpPr/>
              <p:nvPr/>
            </p:nvSpPr>
            <p:spPr>
              <a:xfrm>
                <a:off x="184320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7"/>
              <p:cNvSpPr/>
              <p:nvPr/>
            </p:nvSpPr>
            <p:spPr>
              <a:xfrm>
                <a:off x="194094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7"/>
              <p:cNvSpPr/>
              <p:nvPr/>
            </p:nvSpPr>
            <p:spPr>
              <a:xfrm>
                <a:off x="2055029" y="369131"/>
                <a:ext cx="97893"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7"/>
              <p:cNvSpPr/>
              <p:nvPr/>
            </p:nvSpPr>
            <p:spPr>
              <a:xfrm>
                <a:off x="2152769"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7"/>
              <p:cNvSpPr/>
              <p:nvPr/>
            </p:nvSpPr>
            <p:spPr>
              <a:xfrm>
                <a:off x="226685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7"/>
              <p:cNvSpPr/>
              <p:nvPr/>
            </p:nvSpPr>
            <p:spPr>
              <a:xfrm>
                <a:off x="2364590"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7"/>
              <p:cNvSpPr/>
              <p:nvPr/>
            </p:nvSpPr>
            <p:spPr>
              <a:xfrm>
                <a:off x="2478517"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7"/>
              <p:cNvSpPr/>
              <p:nvPr/>
            </p:nvSpPr>
            <p:spPr>
              <a:xfrm>
                <a:off x="2576410" y="369131"/>
                <a:ext cx="97893"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7"/>
              <p:cNvSpPr/>
              <p:nvPr/>
            </p:nvSpPr>
            <p:spPr>
              <a:xfrm>
                <a:off x="269033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7"/>
              <p:cNvSpPr/>
              <p:nvPr/>
            </p:nvSpPr>
            <p:spPr>
              <a:xfrm>
                <a:off x="2788077"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7"/>
              <p:cNvSpPr/>
              <p:nvPr/>
            </p:nvSpPr>
            <p:spPr>
              <a:xfrm>
                <a:off x="2902158" y="369131"/>
                <a:ext cx="97893"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7"/>
              <p:cNvSpPr/>
              <p:nvPr/>
            </p:nvSpPr>
            <p:spPr>
              <a:xfrm>
                <a:off x="2999898" y="369131"/>
                <a:ext cx="97893"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7"/>
              <p:cNvSpPr/>
              <p:nvPr/>
            </p:nvSpPr>
            <p:spPr>
              <a:xfrm>
                <a:off x="3113979" y="369131"/>
                <a:ext cx="97893"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7"/>
              <p:cNvSpPr/>
              <p:nvPr/>
            </p:nvSpPr>
            <p:spPr>
              <a:xfrm>
                <a:off x="3211718" y="369131"/>
                <a:ext cx="97893"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7"/>
              <p:cNvSpPr/>
              <p:nvPr/>
            </p:nvSpPr>
            <p:spPr>
              <a:xfrm>
                <a:off x="3325645" y="369131"/>
                <a:ext cx="98047"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7"/>
              <p:cNvSpPr/>
              <p:nvPr/>
            </p:nvSpPr>
            <p:spPr>
              <a:xfrm>
                <a:off x="504825" y="295950"/>
                <a:ext cx="301659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7"/>
              <p:cNvSpPr/>
              <p:nvPr/>
            </p:nvSpPr>
            <p:spPr>
              <a:xfrm>
                <a:off x="504825" y="473660"/>
                <a:ext cx="301659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7" name="Google Shape;1017;p7"/>
            <p:cNvSpPr/>
            <p:nvPr/>
          </p:nvSpPr>
          <p:spPr>
            <a:xfrm>
              <a:off x="3553098" y="347173"/>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gradFill>
              <a:gsLst>
                <a:gs pos="0">
                  <a:srgbClr val="786446"/>
                </a:gs>
                <a:gs pos="24000">
                  <a:srgbClr val="A68C63"/>
                </a:gs>
                <a:gs pos="45000">
                  <a:srgbClr val="A6946E"/>
                </a:gs>
                <a:gs pos="76000">
                  <a:srgbClr val="A68C63"/>
                </a:gs>
                <a:gs pos="100000">
                  <a:srgbClr val="78644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8" name="Google Shape;1018;p7"/>
          <p:cNvSpPr txBox="1">
            <a:spLocks noGrp="1"/>
          </p:cNvSpPr>
          <p:nvPr>
            <p:ph type="body" idx="1"/>
          </p:nvPr>
        </p:nvSpPr>
        <p:spPr>
          <a:xfrm>
            <a:off x="960000" y="2660908"/>
            <a:ext cx="5490400" cy="30764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sz="1867">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pPr lvl="0"/>
            <a:r>
              <a:rPr lang="en-US"/>
              <a:t>Click to edit Master text styles</a:t>
            </a:r>
          </a:p>
        </p:txBody>
      </p:sp>
      <p:sp>
        <p:nvSpPr>
          <p:cNvPr id="1019" name="Google Shape;1019;p7"/>
          <p:cNvSpPr txBox="1">
            <a:spLocks noGrp="1"/>
          </p:cNvSpPr>
          <p:nvPr>
            <p:ph type="title"/>
          </p:nvPr>
        </p:nvSpPr>
        <p:spPr>
          <a:xfrm>
            <a:off x="950967" y="1120692"/>
            <a:ext cx="5490400" cy="14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79533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20"/>
        <p:cNvGrpSpPr/>
        <p:nvPr/>
      </p:nvGrpSpPr>
      <p:grpSpPr>
        <a:xfrm>
          <a:off x="0" y="0"/>
          <a:ext cx="0" cy="0"/>
          <a:chOff x="0" y="0"/>
          <a:chExt cx="0" cy="0"/>
        </a:xfrm>
      </p:grpSpPr>
      <p:pic>
        <p:nvPicPr>
          <p:cNvPr id="1021" name="Google Shape;1021;p8"/>
          <p:cNvPicPr preferRelativeResize="0"/>
          <p:nvPr/>
        </p:nvPicPr>
        <p:blipFill>
          <a:blip r:embed="rId2">
            <a:alphaModFix amt="24000"/>
          </a:blip>
          <a:stretch>
            <a:fillRect/>
          </a:stretch>
        </p:blipFill>
        <p:spPr>
          <a:xfrm>
            <a:off x="-33" y="-5199"/>
            <a:ext cx="12192004" cy="6858001"/>
          </a:xfrm>
          <a:prstGeom prst="rect">
            <a:avLst/>
          </a:prstGeom>
          <a:noFill/>
          <a:ln>
            <a:noFill/>
          </a:ln>
        </p:spPr>
      </p:pic>
      <p:grpSp>
        <p:nvGrpSpPr>
          <p:cNvPr id="1022" name="Google Shape;1022;p8"/>
          <p:cNvGrpSpPr/>
          <p:nvPr/>
        </p:nvGrpSpPr>
        <p:grpSpPr>
          <a:xfrm>
            <a:off x="423807" y="394600"/>
            <a:ext cx="11344387" cy="6068800"/>
            <a:chOff x="317855" y="295950"/>
            <a:chExt cx="8508290" cy="4551600"/>
          </a:xfrm>
        </p:grpSpPr>
        <p:grpSp>
          <p:nvGrpSpPr>
            <p:cNvPr id="1023" name="Google Shape;1023;p8"/>
            <p:cNvGrpSpPr/>
            <p:nvPr/>
          </p:nvGrpSpPr>
          <p:grpSpPr>
            <a:xfrm>
              <a:off x="317855" y="295950"/>
              <a:ext cx="8508290" cy="4551600"/>
              <a:chOff x="317855" y="295950"/>
              <a:chExt cx="8508290" cy="4551600"/>
            </a:xfrm>
          </p:grpSpPr>
          <p:grpSp>
            <p:nvGrpSpPr>
              <p:cNvPr id="1024" name="Google Shape;1024;p8"/>
              <p:cNvGrpSpPr/>
              <p:nvPr/>
            </p:nvGrpSpPr>
            <p:grpSpPr>
              <a:xfrm>
                <a:off x="317855" y="510392"/>
                <a:ext cx="198576" cy="4114917"/>
                <a:chOff x="9353514" y="751142"/>
                <a:chExt cx="198576" cy="4114917"/>
              </a:xfrm>
            </p:grpSpPr>
            <p:sp>
              <p:nvSpPr>
                <p:cNvPr id="1025" name="Google Shape;1025;p8"/>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8"/>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8"/>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8"/>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7" name="Google Shape;1087;p8"/>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0" name="Google Shape;1090;p8"/>
              <p:cNvGrpSpPr/>
              <p:nvPr/>
            </p:nvGrpSpPr>
            <p:grpSpPr>
              <a:xfrm>
                <a:off x="8627569" y="510392"/>
                <a:ext cx="198576" cy="4114917"/>
                <a:chOff x="13700828" y="751142"/>
                <a:chExt cx="198576" cy="4114917"/>
              </a:xfrm>
            </p:grpSpPr>
            <p:sp>
              <p:nvSpPr>
                <p:cNvPr id="1091" name="Google Shape;1091;p8"/>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8"/>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8"/>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8"/>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3" name="Google Shape;1153;p8"/>
              <p:cNvGrpSpPr/>
              <p:nvPr/>
            </p:nvGrpSpPr>
            <p:grpSpPr>
              <a:xfrm>
                <a:off x="504825" y="295950"/>
                <a:ext cx="8122726" cy="198675"/>
                <a:chOff x="504825" y="298750"/>
                <a:chExt cx="8122726" cy="198675"/>
              </a:xfrm>
            </p:grpSpPr>
            <p:grpSp>
              <p:nvGrpSpPr>
                <p:cNvPr id="1154" name="Google Shape;1154;p8"/>
                <p:cNvGrpSpPr/>
                <p:nvPr/>
              </p:nvGrpSpPr>
              <p:grpSpPr>
                <a:xfrm>
                  <a:off x="504825" y="298750"/>
                  <a:ext cx="8122726" cy="198675"/>
                  <a:chOff x="9017419" y="539512"/>
                  <a:chExt cx="5210550" cy="198675"/>
                </a:xfrm>
              </p:grpSpPr>
              <p:sp>
                <p:nvSpPr>
                  <p:cNvPr id="1155" name="Google Shape;1155;p8"/>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8"/>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8"/>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8"/>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8"/>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8"/>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8"/>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8"/>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8"/>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8"/>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8"/>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8" name="Google Shape;1218;p8"/>
                <p:cNvGrpSpPr/>
                <p:nvPr/>
              </p:nvGrpSpPr>
              <p:grpSpPr>
                <a:xfrm>
                  <a:off x="569351" y="371931"/>
                  <a:ext cx="831096" cy="73279"/>
                  <a:chOff x="9740085" y="612693"/>
                  <a:chExt cx="533129" cy="73279"/>
                </a:xfrm>
              </p:grpSpPr>
              <p:sp>
                <p:nvSpPr>
                  <p:cNvPr id="1219" name="Google Shape;1219;p8"/>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7" name="Google Shape;1227;p8"/>
                <p:cNvGrpSpPr/>
                <p:nvPr/>
              </p:nvGrpSpPr>
              <p:grpSpPr>
                <a:xfrm>
                  <a:off x="7658325" y="371931"/>
                  <a:ext cx="945022" cy="73279"/>
                  <a:chOff x="13000570" y="612693"/>
                  <a:chExt cx="606211" cy="73279"/>
                </a:xfrm>
              </p:grpSpPr>
              <p:sp>
                <p:nvSpPr>
                  <p:cNvPr id="1228" name="Google Shape;1228;p8"/>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37" name="Google Shape;1237;p8"/>
              <p:cNvGrpSpPr/>
              <p:nvPr/>
            </p:nvGrpSpPr>
            <p:grpSpPr>
              <a:xfrm>
                <a:off x="504825" y="4648875"/>
                <a:ext cx="8122726" cy="198675"/>
                <a:chOff x="504825" y="298750"/>
                <a:chExt cx="8122726" cy="198675"/>
              </a:xfrm>
            </p:grpSpPr>
            <p:grpSp>
              <p:nvGrpSpPr>
                <p:cNvPr id="1238" name="Google Shape;1238;p8"/>
                <p:cNvGrpSpPr/>
                <p:nvPr/>
              </p:nvGrpSpPr>
              <p:grpSpPr>
                <a:xfrm>
                  <a:off x="504825" y="298750"/>
                  <a:ext cx="8122726" cy="198675"/>
                  <a:chOff x="9017419" y="539512"/>
                  <a:chExt cx="5210550" cy="198675"/>
                </a:xfrm>
              </p:grpSpPr>
              <p:sp>
                <p:nvSpPr>
                  <p:cNvPr id="1239" name="Google Shape;1239;p8"/>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8"/>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8"/>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8"/>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8"/>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8"/>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8"/>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8"/>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8"/>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2" name="Google Shape;1302;p8"/>
                <p:cNvGrpSpPr/>
                <p:nvPr/>
              </p:nvGrpSpPr>
              <p:grpSpPr>
                <a:xfrm>
                  <a:off x="569351" y="371931"/>
                  <a:ext cx="831096" cy="73279"/>
                  <a:chOff x="9740085" y="612693"/>
                  <a:chExt cx="533129" cy="73279"/>
                </a:xfrm>
              </p:grpSpPr>
              <p:sp>
                <p:nvSpPr>
                  <p:cNvPr id="1303" name="Google Shape;1303;p8"/>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8"/>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1" name="Google Shape;1311;p8"/>
                <p:cNvGrpSpPr/>
                <p:nvPr/>
              </p:nvGrpSpPr>
              <p:grpSpPr>
                <a:xfrm>
                  <a:off x="7658325" y="371931"/>
                  <a:ext cx="945022" cy="73279"/>
                  <a:chOff x="13000570" y="612693"/>
                  <a:chExt cx="606211" cy="73279"/>
                </a:xfrm>
              </p:grpSpPr>
              <p:sp>
                <p:nvSpPr>
                  <p:cNvPr id="1312" name="Google Shape;1312;p8"/>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321" name="Google Shape;1321;p8"/>
            <p:cNvSpPr/>
            <p:nvPr/>
          </p:nvSpPr>
          <p:spPr>
            <a:xfrm>
              <a:off x="8686802"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2" name="Google Shape;1322;p8"/>
          <p:cNvSpPr txBox="1">
            <a:spLocks noGrp="1"/>
          </p:cNvSpPr>
          <p:nvPr>
            <p:ph type="title"/>
          </p:nvPr>
        </p:nvSpPr>
        <p:spPr>
          <a:xfrm>
            <a:off x="945400" y="1498600"/>
            <a:ext cx="10301200" cy="1854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10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02567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7"/>
        <p:cNvGrpSpPr/>
        <p:nvPr/>
      </p:nvGrpSpPr>
      <p:grpSpPr>
        <a:xfrm>
          <a:off x="0" y="0"/>
          <a:ext cx="0" cy="0"/>
          <a:chOff x="0" y="0"/>
          <a:chExt cx="0" cy="0"/>
        </a:xfrm>
      </p:grpSpPr>
      <p:pic>
        <p:nvPicPr>
          <p:cNvPr id="1438" name="Google Shape;1438;p10"/>
          <p:cNvPicPr preferRelativeResize="0"/>
          <p:nvPr/>
        </p:nvPicPr>
        <p:blipFill>
          <a:blip r:embed="rId2">
            <a:alphaModFix/>
          </a:blip>
          <a:stretch>
            <a:fillRect/>
          </a:stretch>
        </p:blipFill>
        <p:spPr>
          <a:xfrm flipH="1">
            <a:off x="-33" y="-5199"/>
            <a:ext cx="12192004" cy="6858001"/>
          </a:xfrm>
          <a:prstGeom prst="rect">
            <a:avLst/>
          </a:prstGeom>
          <a:noFill/>
          <a:ln>
            <a:noFill/>
          </a:ln>
        </p:spPr>
      </p:pic>
      <p:sp>
        <p:nvSpPr>
          <p:cNvPr id="1439" name="Google Shape;1439;p10"/>
          <p:cNvSpPr txBox="1">
            <a:spLocks noGrp="1"/>
          </p:cNvSpPr>
          <p:nvPr>
            <p:ph type="title"/>
          </p:nvPr>
        </p:nvSpPr>
        <p:spPr>
          <a:xfrm>
            <a:off x="2506500" y="4800500"/>
            <a:ext cx="7179200" cy="13356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53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152781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40"/>
        <p:cNvGrpSpPr/>
        <p:nvPr/>
      </p:nvGrpSpPr>
      <p:grpSpPr>
        <a:xfrm>
          <a:off x="0" y="0"/>
          <a:ext cx="0" cy="0"/>
          <a:chOff x="0" y="0"/>
          <a:chExt cx="0" cy="0"/>
        </a:xfrm>
      </p:grpSpPr>
      <p:pic>
        <p:nvPicPr>
          <p:cNvPr id="1441" name="Google Shape;1441;p11"/>
          <p:cNvPicPr preferRelativeResize="0"/>
          <p:nvPr/>
        </p:nvPicPr>
        <p:blipFill>
          <a:blip r:embed="rId2">
            <a:alphaModFix amt="24000"/>
          </a:blip>
          <a:stretch>
            <a:fillRect/>
          </a:stretch>
        </p:blipFill>
        <p:spPr>
          <a:xfrm>
            <a:off x="-33" y="-5199"/>
            <a:ext cx="12192004" cy="6858001"/>
          </a:xfrm>
          <a:prstGeom prst="rect">
            <a:avLst/>
          </a:prstGeom>
          <a:noFill/>
          <a:ln>
            <a:noFill/>
          </a:ln>
        </p:spPr>
      </p:pic>
      <p:sp>
        <p:nvSpPr>
          <p:cNvPr id="1442" name="Google Shape;1442;p11"/>
          <p:cNvSpPr txBox="1">
            <a:spLocks noGrp="1"/>
          </p:cNvSpPr>
          <p:nvPr>
            <p:ph type="title" hasCustomPrompt="1"/>
          </p:nvPr>
        </p:nvSpPr>
        <p:spPr>
          <a:xfrm>
            <a:off x="1712000" y="2070100"/>
            <a:ext cx="8768000" cy="23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98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443" name="Google Shape;1443;p11"/>
          <p:cNvSpPr txBox="1">
            <a:spLocks noGrp="1"/>
          </p:cNvSpPr>
          <p:nvPr>
            <p:ph type="subTitle" idx="1"/>
          </p:nvPr>
        </p:nvSpPr>
        <p:spPr>
          <a:xfrm>
            <a:off x="1712000" y="45486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US"/>
              <a:t>Click to edit Master subtitle style</a:t>
            </a:r>
            <a:endParaRPr/>
          </a:p>
        </p:txBody>
      </p:sp>
      <p:grpSp>
        <p:nvGrpSpPr>
          <p:cNvPr id="1444" name="Google Shape;1444;p11"/>
          <p:cNvGrpSpPr/>
          <p:nvPr/>
        </p:nvGrpSpPr>
        <p:grpSpPr>
          <a:xfrm rot="10800000" flipH="1">
            <a:off x="423801" y="394832"/>
            <a:ext cx="11339167" cy="6551168"/>
            <a:chOff x="317850" y="-65826"/>
            <a:chExt cx="8504375" cy="4913376"/>
          </a:xfrm>
        </p:grpSpPr>
        <p:sp>
          <p:nvSpPr>
            <p:cNvPr id="1445" name="Google Shape;1445;p11"/>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1"/>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7" name="Google Shape;1447;p11"/>
            <p:cNvGrpSpPr/>
            <p:nvPr/>
          </p:nvGrpSpPr>
          <p:grpSpPr>
            <a:xfrm>
              <a:off x="504825" y="4648875"/>
              <a:ext cx="8122726" cy="198675"/>
              <a:chOff x="504825" y="298750"/>
              <a:chExt cx="8122726" cy="198675"/>
            </a:xfrm>
          </p:grpSpPr>
          <p:grpSp>
            <p:nvGrpSpPr>
              <p:cNvPr id="1448" name="Google Shape;1448;p11"/>
              <p:cNvGrpSpPr/>
              <p:nvPr/>
            </p:nvGrpSpPr>
            <p:grpSpPr>
              <a:xfrm>
                <a:off x="504825" y="298750"/>
                <a:ext cx="8122726" cy="198675"/>
                <a:chOff x="9017419" y="539512"/>
                <a:chExt cx="5210550" cy="198675"/>
              </a:xfrm>
            </p:grpSpPr>
            <p:sp>
              <p:nvSpPr>
                <p:cNvPr id="1449" name="Google Shape;1449;p11"/>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1"/>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1"/>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1"/>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1"/>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1"/>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1"/>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1"/>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1"/>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1"/>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1"/>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1"/>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1"/>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1"/>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1"/>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1"/>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1"/>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1"/>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1"/>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1"/>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1"/>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1"/>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1"/>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1"/>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1"/>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1"/>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1"/>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1"/>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1"/>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1"/>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1"/>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1"/>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1"/>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1"/>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1"/>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1"/>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1"/>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1"/>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1"/>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1"/>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1"/>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1"/>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1"/>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1"/>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1"/>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1"/>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1"/>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1"/>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1"/>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1"/>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1"/>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1"/>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1"/>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1"/>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1"/>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1"/>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1"/>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1"/>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1"/>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1"/>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1"/>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1"/>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1"/>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2" name="Google Shape;1512;p11"/>
              <p:cNvGrpSpPr/>
              <p:nvPr/>
            </p:nvGrpSpPr>
            <p:grpSpPr>
              <a:xfrm>
                <a:off x="569351" y="371931"/>
                <a:ext cx="831096" cy="73279"/>
                <a:chOff x="9740085" y="612693"/>
                <a:chExt cx="533129" cy="73279"/>
              </a:xfrm>
            </p:grpSpPr>
            <p:sp>
              <p:nvSpPr>
                <p:cNvPr id="1513" name="Google Shape;1513;p11"/>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1"/>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1"/>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1"/>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1"/>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1"/>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1"/>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1"/>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1" name="Google Shape;1521;p11"/>
              <p:cNvGrpSpPr/>
              <p:nvPr/>
            </p:nvGrpSpPr>
            <p:grpSpPr>
              <a:xfrm>
                <a:off x="7658325" y="371931"/>
                <a:ext cx="945022" cy="73279"/>
                <a:chOff x="13000570" y="612693"/>
                <a:chExt cx="606211" cy="73279"/>
              </a:xfrm>
            </p:grpSpPr>
            <p:sp>
              <p:nvSpPr>
                <p:cNvPr id="1522" name="Google Shape;1522;p11"/>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1"/>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1"/>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1"/>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1"/>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1"/>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1"/>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1"/>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1"/>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1" name="Google Shape;1531;p11"/>
            <p:cNvGrpSpPr/>
            <p:nvPr/>
          </p:nvGrpSpPr>
          <p:grpSpPr>
            <a:xfrm>
              <a:off x="317850" y="-65826"/>
              <a:ext cx="198575" cy="4691111"/>
              <a:chOff x="317850" y="-65826"/>
              <a:chExt cx="198575" cy="4691111"/>
            </a:xfrm>
          </p:grpSpPr>
          <p:grpSp>
            <p:nvGrpSpPr>
              <p:cNvPr id="1532" name="Google Shape;1532;p11"/>
              <p:cNvGrpSpPr/>
              <p:nvPr/>
            </p:nvGrpSpPr>
            <p:grpSpPr>
              <a:xfrm>
                <a:off x="317850" y="-65826"/>
                <a:ext cx="198575" cy="4691111"/>
                <a:chOff x="9353509" y="174924"/>
                <a:chExt cx="198575" cy="4691111"/>
              </a:xfrm>
            </p:grpSpPr>
            <p:sp>
              <p:nvSpPr>
                <p:cNvPr id="1533" name="Google Shape;1533;p11"/>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1"/>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1"/>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1"/>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1"/>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1"/>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1"/>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1"/>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1"/>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1"/>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1"/>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1"/>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1"/>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1"/>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1"/>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1"/>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1"/>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1"/>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1"/>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1"/>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1"/>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1"/>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1"/>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1"/>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1"/>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1"/>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1"/>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1"/>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1"/>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1"/>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1"/>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1"/>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1"/>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1"/>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1"/>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1"/>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1"/>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1"/>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1"/>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1"/>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1"/>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1"/>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1"/>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1"/>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1"/>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1"/>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1"/>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1"/>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1"/>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1"/>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1"/>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1"/>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1"/>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1"/>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1"/>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1"/>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1"/>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1"/>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1"/>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1"/>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1"/>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1"/>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5" name="Google Shape;1595;p11"/>
              <p:cNvGrpSpPr/>
              <p:nvPr/>
            </p:nvGrpSpPr>
            <p:grpSpPr>
              <a:xfrm>
                <a:off x="380553" y="-12940"/>
                <a:ext cx="73180" cy="533031"/>
                <a:chOff x="9416212" y="769437"/>
                <a:chExt cx="73180" cy="533031"/>
              </a:xfrm>
            </p:grpSpPr>
            <p:sp>
              <p:nvSpPr>
                <p:cNvPr id="1596" name="Google Shape;1596;p11"/>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1"/>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1"/>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1"/>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1"/>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1"/>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1"/>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1"/>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04" name="Google Shape;1604;p11"/>
            <p:cNvGrpSpPr/>
            <p:nvPr/>
          </p:nvGrpSpPr>
          <p:grpSpPr>
            <a:xfrm>
              <a:off x="8623650" y="-65826"/>
              <a:ext cx="198575" cy="4691111"/>
              <a:chOff x="317850" y="-65826"/>
              <a:chExt cx="198575" cy="4691111"/>
            </a:xfrm>
          </p:grpSpPr>
          <p:grpSp>
            <p:nvGrpSpPr>
              <p:cNvPr id="1605" name="Google Shape;1605;p11"/>
              <p:cNvGrpSpPr/>
              <p:nvPr/>
            </p:nvGrpSpPr>
            <p:grpSpPr>
              <a:xfrm>
                <a:off x="317850" y="-65826"/>
                <a:ext cx="198575" cy="4691111"/>
                <a:chOff x="9353509" y="174924"/>
                <a:chExt cx="198575" cy="4691111"/>
              </a:xfrm>
            </p:grpSpPr>
            <p:sp>
              <p:nvSpPr>
                <p:cNvPr id="1606" name="Google Shape;1606;p11"/>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1"/>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1"/>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1"/>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1"/>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1"/>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1"/>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1"/>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1"/>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1"/>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1"/>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1"/>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1"/>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1"/>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1"/>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1"/>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1"/>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1"/>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1"/>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1"/>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1"/>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1"/>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1"/>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1"/>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1"/>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1"/>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1"/>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1"/>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1"/>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1"/>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1"/>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1"/>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1"/>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1"/>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1"/>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1"/>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1"/>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1"/>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1"/>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1"/>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1"/>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1"/>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1"/>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1"/>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1"/>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1"/>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1"/>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1"/>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1"/>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1"/>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1"/>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1"/>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1"/>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1"/>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1"/>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1"/>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1"/>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1"/>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1"/>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1"/>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1"/>
                <p:cNvSpPr/>
                <p:nvPr/>
              </p:nvSpPr>
              <p:spPr>
                <a:xfrm>
                  <a:off x="9353509" y="174924"/>
                  <a:ext cx="20965" cy="4691111"/>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1"/>
                <p:cNvSpPr/>
                <p:nvPr/>
              </p:nvSpPr>
              <p:spPr>
                <a:xfrm>
                  <a:off x="9531119" y="174924"/>
                  <a:ext cx="20965" cy="4691111"/>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8" name="Google Shape;1668;p11"/>
              <p:cNvGrpSpPr/>
              <p:nvPr/>
            </p:nvGrpSpPr>
            <p:grpSpPr>
              <a:xfrm>
                <a:off x="380553" y="-12940"/>
                <a:ext cx="73180" cy="533031"/>
                <a:chOff x="9416212" y="769437"/>
                <a:chExt cx="73180" cy="533031"/>
              </a:xfrm>
            </p:grpSpPr>
            <p:sp>
              <p:nvSpPr>
                <p:cNvPr id="1669" name="Google Shape;1669;p11"/>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1"/>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1"/>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1"/>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1"/>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1"/>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1"/>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1"/>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57840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77"/>
        <p:cNvGrpSpPr/>
        <p:nvPr/>
      </p:nvGrpSpPr>
      <p:grpSpPr>
        <a:xfrm>
          <a:off x="0" y="0"/>
          <a:ext cx="0" cy="0"/>
          <a:chOff x="0" y="0"/>
          <a:chExt cx="0" cy="0"/>
        </a:xfrm>
      </p:grpSpPr>
    </p:spTree>
    <p:extLst>
      <p:ext uri="{BB962C8B-B14F-4D97-AF65-F5344CB8AC3E}">
        <p14:creationId xmlns:p14="http://schemas.microsoft.com/office/powerpoint/2010/main" val="394724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78"/>
        <p:cNvGrpSpPr/>
        <p:nvPr/>
      </p:nvGrpSpPr>
      <p:grpSpPr>
        <a:xfrm>
          <a:off x="0" y="0"/>
          <a:ext cx="0" cy="0"/>
          <a:chOff x="0" y="0"/>
          <a:chExt cx="0" cy="0"/>
        </a:xfrm>
      </p:grpSpPr>
      <p:pic>
        <p:nvPicPr>
          <p:cNvPr id="1679" name="Google Shape;1679;p13"/>
          <p:cNvPicPr preferRelativeResize="0"/>
          <p:nvPr/>
        </p:nvPicPr>
        <p:blipFill>
          <a:blip r:embed="rId2">
            <a:alphaModFix amt="24000"/>
          </a:blip>
          <a:stretch>
            <a:fillRect/>
          </a:stretch>
        </p:blipFill>
        <p:spPr>
          <a:xfrm>
            <a:off x="-33" y="-5199"/>
            <a:ext cx="12192004" cy="6858001"/>
          </a:xfrm>
          <a:prstGeom prst="rect">
            <a:avLst/>
          </a:prstGeom>
          <a:noFill/>
          <a:ln>
            <a:noFill/>
          </a:ln>
        </p:spPr>
      </p:pic>
      <p:grpSp>
        <p:nvGrpSpPr>
          <p:cNvPr id="1680" name="Google Shape;1680;p13"/>
          <p:cNvGrpSpPr/>
          <p:nvPr/>
        </p:nvGrpSpPr>
        <p:grpSpPr>
          <a:xfrm>
            <a:off x="423807" y="394600"/>
            <a:ext cx="11344387" cy="6068800"/>
            <a:chOff x="317855" y="295950"/>
            <a:chExt cx="8508290" cy="4551600"/>
          </a:xfrm>
        </p:grpSpPr>
        <p:sp>
          <p:nvSpPr>
            <p:cNvPr id="1681" name="Google Shape;1681;p13"/>
            <p:cNvSpPr/>
            <p:nvPr/>
          </p:nvSpPr>
          <p:spPr>
            <a:xfrm>
              <a:off x="8686802" y="361460"/>
              <a:ext cx="97607" cy="94146"/>
            </a:xfrm>
            <a:custGeom>
              <a:avLst/>
              <a:gdLst/>
              <a:ahLst/>
              <a:cxnLst/>
              <a:rect l="l" t="t" r="r" b="b"/>
              <a:pathLst>
                <a:path w="987" h="952" extrusionOk="0">
                  <a:moveTo>
                    <a:pt x="458" y="1"/>
                  </a:moveTo>
                  <a:cubicBezTo>
                    <a:pt x="170" y="1"/>
                    <a:pt x="209" y="196"/>
                    <a:pt x="337" y="361"/>
                  </a:cubicBezTo>
                  <a:lnTo>
                    <a:pt x="337" y="361"/>
                  </a:lnTo>
                  <a:cubicBezTo>
                    <a:pt x="441" y="249"/>
                    <a:pt x="570" y="155"/>
                    <a:pt x="687" y="120"/>
                  </a:cubicBezTo>
                  <a:lnTo>
                    <a:pt x="687" y="120"/>
                  </a:lnTo>
                  <a:cubicBezTo>
                    <a:pt x="634" y="48"/>
                    <a:pt x="558" y="1"/>
                    <a:pt x="458" y="1"/>
                  </a:cubicBezTo>
                  <a:close/>
                  <a:moveTo>
                    <a:pt x="780" y="104"/>
                  </a:moveTo>
                  <a:cubicBezTo>
                    <a:pt x="750" y="104"/>
                    <a:pt x="719" y="110"/>
                    <a:pt x="687" y="120"/>
                  </a:cubicBezTo>
                  <a:lnTo>
                    <a:pt x="687" y="120"/>
                  </a:lnTo>
                  <a:cubicBezTo>
                    <a:pt x="745" y="200"/>
                    <a:pt x="775" y="312"/>
                    <a:pt x="775" y="423"/>
                  </a:cubicBezTo>
                  <a:cubicBezTo>
                    <a:pt x="775" y="538"/>
                    <a:pt x="730" y="583"/>
                    <a:pt x="666" y="583"/>
                  </a:cubicBezTo>
                  <a:cubicBezTo>
                    <a:pt x="569" y="583"/>
                    <a:pt x="429" y="480"/>
                    <a:pt x="337" y="361"/>
                  </a:cubicBezTo>
                  <a:lnTo>
                    <a:pt x="337" y="361"/>
                  </a:lnTo>
                  <a:cubicBezTo>
                    <a:pt x="105" y="610"/>
                    <a:pt x="1" y="952"/>
                    <a:pt x="458" y="952"/>
                  </a:cubicBezTo>
                  <a:cubicBezTo>
                    <a:pt x="775" y="952"/>
                    <a:pt x="986" y="740"/>
                    <a:pt x="986" y="423"/>
                  </a:cubicBezTo>
                  <a:cubicBezTo>
                    <a:pt x="986" y="192"/>
                    <a:pt x="899" y="104"/>
                    <a:pt x="780"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82" name="Google Shape;1682;p13"/>
            <p:cNvGrpSpPr/>
            <p:nvPr/>
          </p:nvGrpSpPr>
          <p:grpSpPr>
            <a:xfrm>
              <a:off x="317855" y="295950"/>
              <a:ext cx="8508290" cy="4551600"/>
              <a:chOff x="317855" y="295950"/>
              <a:chExt cx="8508290" cy="4551600"/>
            </a:xfrm>
          </p:grpSpPr>
          <p:grpSp>
            <p:nvGrpSpPr>
              <p:cNvPr id="1683" name="Google Shape;1683;p13"/>
              <p:cNvGrpSpPr/>
              <p:nvPr/>
            </p:nvGrpSpPr>
            <p:grpSpPr>
              <a:xfrm>
                <a:off x="317855" y="510392"/>
                <a:ext cx="198576" cy="4114917"/>
                <a:chOff x="9353514" y="751142"/>
                <a:chExt cx="198576" cy="4114917"/>
              </a:xfrm>
            </p:grpSpPr>
            <p:sp>
              <p:nvSpPr>
                <p:cNvPr id="1684" name="Google Shape;1684;p13"/>
                <p:cNvSpPr/>
                <p:nvPr/>
              </p:nvSpPr>
              <p:spPr>
                <a:xfrm>
                  <a:off x="9416212"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3"/>
                <p:cNvSpPr/>
                <p:nvPr/>
              </p:nvSpPr>
              <p:spPr>
                <a:xfrm>
                  <a:off x="9416212"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3"/>
                <p:cNvSpPr/>
                <p:nvPr/>
              </p:nvSpPr>
              <p:spPr>
                <a:xfrm>
                  <a:off x="9416212"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3"/>
                <p:cNvSpPr/>
                <p:nvPr/>
              </p:nvSpPr>
              <p:spPr>
                <a:xfrm>
                  <a:off x="9416212"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3"/>
                <p:cNvSpPr/>
                <p:nvPr/>
              </p:nvSpPr>
              <p:spPr>
                <a:xfrm>
                  <a:off x="9416212"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3"/>
                <p:cNvSpPr/>
                <p:nvPr/>
              </p:nvSpPr>
              <p:spPr>
                <a:xfrm>
                  <a:off x="9416212"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3"/>
                <p:cNvSpPr/>
                <p:nvPr/>
              </p:nvSpPr>
              <p:spPr>
                <a:xfrm>
                  <a:off x="9416212"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3"/>
                <p:cNvSpPr/>
                <p:nvPr/>
              </p:nvSpPr>
              <p:spPr>
                <a:xfrm>
                  <a:off x="9416212"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3"/>
                <p:cNvSpPr/>
                <p:nvPr/>
              </p:nvSpPr>
              <p:spPr>
                <a:xfrm>
                  <a:off x="9416212"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3"/>
                <p:cNvSpPr/>
                <p:nvPr/>
              </p:nvSpPr>
              <p:spPr>
                <a:xfrm>
                  <a:off x="9416212"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3"/>
                <p:cNvSpPr/>
                <p:nvPr/>
              </p:nvSpPr>
              <p:spPr>
                <a:xfrm>
                  <a:off x="9416212"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3"/>
                <p:cNvSpPr/>
                <p:nvPr/>
              </p:nvSpPr>
              <p:spPr>
                <a:xfrm>
                  <a:off x="9416212"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3"/>
                <p:cNvSpPr/>
                <p:nvPr/>
              </p:nvSpPr>
              <p:spPr>
                <a:xfrm>
                  <a:off x="9416212" y="3956743"/>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3"/>
                <p:cNvSpPr/>
                <p:nvPr/>
              </p:nvSpPr>
              <p:spPr>
                <a:xfrm>
                  <a:off x="9416212"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13"/>
                <p:cNvSpPr/>
                <p:nvPr/>
              </p:nvSpPr>
              <p:spPr>
                <a:xfrm>
                  <a:off x="9416212" y="3820963"/>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3"/>
                <p:cNvSpPr/>
                <p:nvPr/>
              </p:nvSpPr>
              <p:spPr>
                <a:xfrm>
                  <a:off x="9416212"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3"/>
                <p:cNvSpPr/>
                <p:nvPr/>
              </p:nvSpPr>
              <p:spPr>
                <a:xfrm>
                  <a:off x="9416212" y="3695469"/>
                  <a:ext cx="73180" cy="62797"/>
                </a:xfrm>
                <a:custGeom>
                  <a:avLst/>
                  <a:gdLst/>
                  <a:ahLst/>
                  <a:cxnLst/>
                  <a:rect l="l" t="t" r="r" b="b"/>
                  <a:pathLst>
                    <a:path w="740" h="635" extrusionOk="0">
                      <a:moveTo>
                        <a:pt x="0" y="1"/>
                      </a:moveTo>
                      <a:lnTo>
                        <a:pt x="740" y="635"/>
                      </a:lnTo>
                      <a:lnTo>
                        <a:pt x="740" y="529"/>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3"/>
                <p:cNvSpPr/>
                <p:nvPr/>
              </p:nvSpPr>
              <p:spPr>
                <a:xfrm>
                  <a:off x="9416212"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3"/>
                <p:cNvSpPr/>
                <p:nvPr/>
              </p:nvSpPr>
              <p:spPr>
                <a:xfrm>
                  <a:off x="9416212"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3"/>
                <p:cNvSpPr/>
                <p:nvPr/>
              </p:nvSpPr>
              <p:spPr>
                <a:xfrm>
                  <a:off x="9416212"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3"/>
                <p:cNvSpPr/>
                <p:nvPr/>
              </p:nvSpPr>
              <p:spPr>
                <a:xfrm>
                  <a:off x="9416212"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3"/>
                <p:cNvSpPr/>
                <p:nvPr/>
              </p:nvSpPr>
              <p:spPr>
                <a:xfrm>
                  <a:off x="9416212"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3"/>
                <p:cNvSpPr/>
                <p:nvPr/>
              </p:nvSpPr>
              <p:spPr>
                <a:xfrm>
                  <a:off x="9416212"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3"/>
                <p:cNvSpPr/>
                <p:nvPr/>
              </p:nvSpPr>
              <p:spPr>
                <a:xfrm>
                  <a:off x="9416212"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3"/>
                <p:cNvSpPr/>
                <p:nvPr/>
              </p:nvSpPr>
              <p:spPr>
                <a:xfrm>
                  <a:off x="9416212"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3"/>
                <p:cNvSpPr/>
                <p:nvPr/>
              </p:nvSpPr>
              <p:spPr>
                <a:xfrm>
                  <a:off x="9416212"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3"/>
                <p:cNvSpPr/>
                <p:nvPr/>
              </p:nvSpPr>
              <p:spPr>
                <a:xfrm>
                  <a:off x="9416212"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3"/>
                <p:cNvSpPr/>
                <p:nvPr/>
              </p:nvSpPr>
              <p:spPr>
                <a:xfrm>
                  <a:off x="9416212"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3"/>
                <p:cNvSpPr/>
                <p:nvPr/>
              </p:nvSpPr>
              <p:spPr>
                <a:xfrm>
                  <a:off x="9416212"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3"/>
                <p:cNvSpPr/>
                <p:nvPr/>
              </p:nvSpPr>
              <p:spPr>
                <a:xfrm>
                  <a:off x="9416212"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3"/>
                <p:cNvSpPr/>
                <p:nvPr/>
              </p:nvSpPr>
              <p:spPr>
                <a:xfrm>
                  <a:off x="9416212"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3"/>
                <p:cNvSpPr/>
                <p:nvPr/>
              </p:nvSpPr>
              <p:spPr>
                <a:xfrm>
                  <a:off x="9416212"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3"/>
                <p:cNvSpPr/>
                <p:nvPr/>
              </p:nvSpPr>
              <p:spPr>
                <a:xfrm>
                  <a:off x="9416212"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3"/>
                <p:cNvSpPr/>
                <p:nvPr/>
              </p:nvSpPr>
              <p:spPr>
                <a:xfrm>
                  <a:off x="9416212"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3"/>
                <p:cNvSpPr/>
                <p:nvPr/>
              </p:nvSpPr>
              <p:spPr>
                <a:xfrm>
                  <a:off x="9416212"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3"/>
                <p:cNvSpPr/>
                <p:nvPr/>
              </p:nvSpPr>
              <p:spPr>
                <a:xfrm>
                  <a:off x="9416212"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3"/>
                <p:cNvSpPr/>
                <p:nvPr/>
              </p:nvSpPr>
              <p:spPr>
                <a:xfrm>
                  <a:off x="9416212"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3"/>
                <p:cNvSpPr/>
                <p:nvPr/>
              </p:nvSpPr>
              <p:spPr>
                <a:xfrm>
                  <a:off x="9416212"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3"/>
                <p:cNvSpPr/>
                <p:nvPr/>
              </p:nvSpPr>
              <p:spPr>
                <a:xfrm>
                  <a:off x="9416212"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3"/>
                <p:cNvSpPr/>
                <p:nvPr/>
              </p:nvSpPr>
              <p:spPr>
                <a:xfrm>
                  <a:off x="9416212" y="2127924"/>
                  <a:ext cx="73180" cy="62797"/>
                </a:xfrm>
                <a:custGeom>
                  <a:avLst/>
                  <a:gdLst/>
                  <a:ahLst/>
                  <a:cxnLst/>
                  <a:rect l="l" t="t" r="r" b="b"/>
                  <a:pathLst>
                    <a:path w="740" h="635" extrusionOk="0">
                      <a:moveTo>
                        <a:pt x="740" y="635"/>
                      </a:moveTo>
                      <a:lnTo>
                        <a:pt x="740" y="635"/>
                      </a:lnTo>
                      <a:lnTo>
                        <a:pt x="0" y="1"/>
                      </a:lnTo>
                      <a:lnTo>
                        <a:pt x="0" y="1"/>
                      </a:lnTo>
                      <a:lnTo>
                        <a:pt x="740" y="635"/>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3"/>
                <p:cNvSpPr/>
                <p:nvPr/>
              </p:nvSpPr>
              <p:spPr>
                <a:xfrm>
                  <a:off x="9416212"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3"/>
                <p:cNvSpPr/>
                <p:nvPr/>
              </p:nvSpPr>
              <p:spPr>
                <a:xfrm>
                  <a:off x="9416212" y="1992144"/>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3"/>
                <p:cNvSpPr/>
                <p:nvPr/>
              </p:nvSpPr>
              <p:spPr>
                <a:xfrm>
                  <a:off x="9416212" y="1918964"/>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3"/>
                <p:cNvSpPr/>
                <p:nvPr/>
              </p:nvSpPr>
              <p:spPr>
                <a:xfrm>
                  <a:off x="9416212" y="1856266"/>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3"/>
                <p:cNvSpPr/>
                <p:nvPr/>
              </p:nvSpPr>
              <p:spPr>
                <a:xfrm>
                  <a:off x="9416212" y="1783086"/>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3"/>
                <p:cNvSpPr/>
                <p:nvPr/>
              </p:nvSpPr>
              <p:spPr>
                <a:xfrm>
                  <a:off x="9416212" y="1720388"/>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3"/>
                <p:cNvSpPr/>
                <p:nvPr/>
              </p:nvSpPr>
              <p:spPr>
                <a:xfrm>
                  <a:off x="9416212" y="1647207"/>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3"/>
                <p:cNvSpPr/>
                <p:nvPr/>
              </p:nvSpPr>
              <p:spPr>
                <a:xfrm>
                  <a:off x="9416212" y="1584509"/>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3"/>
                <p:cNvSpPr/>
                <p:nvPr/>
              </p:nvSpPr>
              <p:spPr>
                <a:xfrm>
                  <a:off x="9416212" y="1511428"/>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13"/>
                <p:cNvSpPr/>
                <p:nvPr/>
              </p:nvSpPr>
              <p:spPr>
                <a:xfrm>
                  <a:off x="9416212" y="1448730"/>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3"/>
                <p:cNvSpPr/>
                <p:nvPr/>
              </p:nvSpPr>
              <p:spPr>
                <a:xfrm>
                  <a:off x="9416212" y="1375550"/>
                  <a:ext cx="73180" cy="62797"/>
                </a:xfrm>
                <a:custGeom>
                  <a:avLst/>
                  <a:gdLst/>
                  <a:ahLst/>
                  <a:cxnLst/>
                  <a:rect l="l" t="t" r="r" b="b"/>
                  <a:pathLst>
                    <a:path w="740" h="635" extrusionOk="0">
                      <a:moveTo>
                        <a:pt x="740" y="635"/>
                      </a:moveTo>
                      <a:lnTo>
                        <a:pt x="740" y="635"/>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3"/>
                <p:cNvSpPr/>
                <p:nvPr/>
              </p:nvSpPr>
              <p:spPr>
                <a:xfrm>
                  <a:off x="9416212" y="1312852"/>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3"/>
                <p:cNvSpPr/>
                <p:nvPr/>
              </p:nvSpPr>
              <p:spPr>
                <a:xfrm>
                  <a:off x="9416212" y="1239671"/>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13"/>
                <p:cNvSpPr/>
                <p:nvPr/>
              </p:nvSpPr>
              <p:spPr>
                <a:xfrm>
                  <a:off x="9416212" y="1176973"/>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3"/>
                <p:cNvSpPr/>
                <p:nvPr/>
              </p:nvSpPr>
              <p:spPr>
                <a:xfrm>
                  <a:off x="9416212" y="1103793"/>
                  <a:ext cx="73180" cy="62896"/>
                </a:xfrm>
                <a:custGeom>
                  <a:avLst/>
                  <a:gdLst/>
                  <a:ahLst/>
                  <a:cxnLst/>
                  <a:rect l="l" t="t" r="r" b="b"/>
                  <a:pathLst>
                    <a:path w="740" h="636"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3"/>
                <p:cNvSpPr/>
                <p:nvPr/>
              </p:nvSpPr>
              <p:spPr>
                <a:xfrm>
                  <a:off x="9416212" y="1041095"/>
                  <a:ext cx="73180" cy="62797"/>
                </a:xfrm>
                <a:custGeom>
                  <a:avLst/>
                  <a:gdLst/>
                  <a:ahLst/>
                  <a:cxnLst/>
                  <a:rect l="l" t="t" r="r" b="b"/>
                  <a:pathLst>
                    <a:path w="740" h="635" extrusionOk="0">
                      <a:moveTo>
                        <a:pt x="740" y="635"/>
                      </a:moveTo>
                      <a:lnTo>
                        <a:pt x="740" y="635"/>
                      </a:lnTo>
                      <a:lnTo>
                        <a:pt x="0" y="1"/>
                      </a:lnTo>
                      <a:lnTo>
                        <a:pt x="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3"/>
                <p:cNvSpPr/>
                <p:nvPr/>
              </p:nvSpPr>
              <p:spPr>
                <a:xfrm>
                  <a:off x="9416212" y="968014"/>
                  <a:ext cx="73180" cy="62797"/>
                </a:xfrm>
                <a:custGeom>
                  <a:avLst/>
                  <a:gdLst/>
                  <a:ahLst/>
                  <a:cxnLst/>
                  <a:rect l="l" t="t" r="r" b="b"/>
                  <a:pathLst>
                    <a:path w="740" h="635" extrusionOk="0">
                      <a:moveTo>
                        <a:pt x="740" y="634"/>
                      </a:moveTo>
                      <a:lnTo>
                        <a:pt x="740" y="634"/>
                      </a:lnTo>
                      <a:lnTo>
                        <a:pt x="0" y="0"/>
                      </a:lnTo>
                      <a:lnTo>
                        <a:pt x="0"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3"/>
                <p:cNvSpPr/>
                <p:nvPr/>
              </p:nvSpPr>
              <p:spPr>
                <a:xfrm>
                  <a:off x="9416212" y="905316"/>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3"/>
                <p:cNvSpPr/>
                <p:nvPr/>
              </p:nvSpPr>
              <p:spPr>
                <a:xfrm>
                  <a:off x="9416212" y="832135"/>
                  <a:ext cx="73180" cy="62797"/>
                </a:xfrm>
                <a:custGeom>
                  <a:avLst/>
                  <a:gdLst/>
                  <a:ahLst/>
                  <a:cxnLst/>
                  <a:rect l="l" t="t" r="r" b="b"/>
                  <a:pathLst>
                    <a:path w="740" h="635" extrusionOk="0">
                      <a:moveTo>
                        <a:pt x="740" y="635"/>
                      </a:moveTo>
                      <a:lnTo>
                        <a:pt x="740" y="635"/>
                      </a:lnTo>
                      <a:lnTo>
                        <a:pt x="0" y="0"/>
                      </a:lnTo>
                      <a:lnTo>
                        <a:pt x="0" y="0"/>
                      </a:lnTo>
                      <a:lnTo>
                        <a:pt x="740" y="635"/>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3"/>
                <p:cNvSpPr/>
                <p:nvPr/>
              </p:nvSpPr>
              <p:spPr>
                <a:xfrm>
                  <a:off x="9416212" y="769437"/>
                  <a:ext cx="73180" cy="62797"/>
                </a:xfrm>
                <a:custGeom>
                  <a:avLst/>
                  <a:gdLst/>
                  <a:ahLst/>
                  <a:cxnLst/>
                  <a:rect l="l" t="t" r="r" b="b"/>
                  <a:pathLst>
                    <a:path w="740" h="635" extrusionOk="0">
                      <a:moveTo>
                        <a:pt x="740" y="634"/>
                      </a:moveTo>
                      <a:lnTo>
                        <a:pt x="740" y="634"/>
                      </a:lnTo>
                      <a:lnTo>
                        <a:pt x="0" y="0"/>
                      </a:lnTo>
                      <a:lnTo>
                        <a:pt x="0" y="0"/>
                      </a:lnTo>
                      <a:lnTo>
                        <a:pt x="740" y="634"/>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3"/>
                <p:cNvSpPr/>
                <p:nvPr/>
              </p:nvSpPr>
              <p:spPr>
                <a:xfrm>
                  <a:off x="9353514" y="751142"/>
                  <a:ext cx="20965" cy="4114917"/>
                </a:xfrm>
                <a:custGeom>
                  <a:avLst/>
                  <a:gdLst/>
                  <a:ahLst/>
                  <a:cxnLst/>
                  <a:rect l="l" t="t" r="r" b="b"/>
                  <a:pathLst>
                    <a:path w="212" h="41610" extrusionOk="0">
                      <a:moveTo>
                        <a:pt x="106" y="1"/>
                      </a:moveTo>
                      <a:cubicBezTo>
                        <a:pt x="53" y="1"/>
                        <a:pt x="0" y="27"/>
                        <a:pt x="0" y="80"/>
                      </a:cubicBezTo>
                      <a:lnTo>
                        <a:pt x="0" y="41504"/>
                      </a:lnTo>
                      <a:cubicBezTo>
                        <a:pt x="0" y="41504"/>
                        <a:pt x="0"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3"/>
                <p:cNvSpPr/>
                <p:nvPr/>
              </p:nvSpPr>
              <p:spPr>
                <a:xfrm>
                  <a:off x="9531125"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212"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6" name="Google Shape;1746;p13"/>
              <p:cNvSpPr/>
              <p:nvPr/>
            </p:nvSpPr>
            <p:spPr>
              <a:xfrm>
                <a:off x="8685319" y="4708775"/>
                <a:ext cx="99090" cy="104628"/>
              </a:xfrm>
              <a:custGeom>
                <a:avLst/>
                <a:gdLst/>
                <a:ahLst/>
                <a:cxnLst/>
                <a:rect l="l" t="t" r="r" b="b"/>
                <a:pathLst>
                  <a:path w="1002" h="1058" extrusionOk="0">
                    <a:moveTo>
                      <a:pt x="473" y="1"/>
                    </a:moveTo>
                    <a:cubicBezTo>
                      <a:pt x="168" y="1"/>
                      <a:pt x="229" y="220"/>
                      <a:pt x="375" y="390"/>
                    </a:cubicBezTo>
                    <a:lnTo>
                      <a:pt x="375" y="390"/>
                    </a:lnTo>
                    <a:cubicBezTo>
                      <a:pt x="479" y="274"/>
                      <a:pt x="603" y="178"/>
                      <a:pt x="714" y="138"/>
                    </a:cubicBezTo>
                    <a:lnTo>
                      <a:pt x="714" y="138"/>
                    </a:lnTo>
                    <a:cubicBezTo>
                      <a:pt x="661" y="56"/>
                      <a:pt x="581" y="1"/>
                      <a:pt x="473" y="1"/>
                    </a:cubicBezTo>
                    <a:close/>
                    <a:moveTo>
                      <a:pt x="813" y="120"/>
                    </a:moveTo>
                    <a:cubicBezTo>
                      <a:pt x="782" y="120"/>
                      <a:pt x="749" y="126"/>
                      <a:pt x="714" y="138"/>
                    </a:cubicBezTo>
                    <a:lnTo>
                      <a:pt x="714" y="138"/>
                    </a:lnTo>
                    <a:cubicBezTo>
                      <a:pt x="765" y="217"/>
                      <a:pt x="790" y="320"/>
                      <a:pt x="790" y="423"/>
                    </a:cubicBezTo>
                    <a:cubicBezTo>
                      <a:pt x="790" y="538"/>
                      <a:pt x="745" y="583"/>
                      <a:pt x="681" y="583"/>
                    </a:cubicBezTo>
                    <a:cubicBezTo>
                      <a:pt x="592" y="583"/>
                      <a:pt x="467" y="496"/>
                      <a:pt x="375" y="390"/>
                    </a:cubicBezTo>
                    <a:lnTo>
                      <a:pt x="375" y="390"/>
                    </a:lnTo>
                    <a:cubicBezTo>
                      <a:pt x="128" y="667"/>
                      <a:pt x="1" y="1057"/>
                      <a:pt x="473" y="1057"/>
                    </a:cubicBezTo>
                    <a:cubicBezTo>
                      <a:pt x="790" y="1057"/>
                      <a:pt x="1001" y="740"/>
                      <a:pt x="1001" y="423"/>
                    </a:cubicBezTo>
                    <a:cubicBezTo>
                      <a:pt x="1001" y="204"/>
                      <a:pt x="922" y="120"/>
                      <a:pt x="81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3"/>
              <p:cNvSpPr/>
              <p:nvPr/>
            </p:nvSpPr>
            <p:spPr>
              <a:xfrm>
                <a:off x="370363" y="4708775"/>
                <a:ext cx="104332" cy="104628"/>
              </a:xfrm>
              <a:custGeom>
                <a:avLst/>
                <a:gdLst/>
                <a:ahLst/>
                <a:cxnLst/>
                <a:rect l="l" t="t" r="r" b="b"/>
                <a:pathLst>
                  <a:path w="1055" h="1058" extrusionOk="0">
                    <a:moveTo>
                      <a:pt x="420" y="1"/>
                    </a:moveTo>
                    <a:cubicBezTo>
                      <a:pt x="166" y="1"/>
                      <a:pt x="254" y="221"/>
                      <a:pt x="414" y="390"/>
                    </a:cubicBezTo>
                    <a:lnTo>
                      <a:pt x="414" y="390"/>
                    </a:lnTo>
                    <a:cubicBezTo>
                      <a:pt x="512" y="286"/>
                      <a:pt x="625" y="198"/>
                      <a:pt x="729" y="152"/>
                    </a:cubicBezTo>
                    <a:lnTo>
                      <a:pt x="729" y="152"/>
                    </a:lnTo>
                    <a:cubicBezTo>
                      <a:pt x="648" y="62"/>
                      <a:pt x="534" y="1"/>
                      <a:pt x="420" y="1"/>
                    </a:cubicBezTo>
                    <a:close/>
                    <a:moveTo>
                      <a:pt x="865" y="120"/>
                    </a:moveTo>
                    <a:cubicBezTo>
                      <a:pt x="823" y="120"/>
                      <a:pt x="777" y="131"/>
                      <a:pt x="729" y="152"/>
                    </a:cubicBezTo>
                    <a:lnTo>
                      <a:pt x="729" y="152"/>
                    </a:lnTo>
                    <a:cubicBezTo>
                      <a:pt x="798" y="229"/>
                      <a:pt x="843" y="326"/>
                      <a:pt x="843" y="423"/>
                    </a:cubicBezTo>
                    <a:cubicBezTo>
                      <a:pt x="843" y="538"/>
                      <a:pt x="798" y="583"/>
                      <a:pt x="733" y="583"/>
                    </a:cubicBezTo>
                    <a:cubicBezTo>
                      <a:pt x="643" y="583"/>
                      <a:pt x="514" y="497"/>
                      <a:pt x="414" y="390"/>
                    </a:cubicBezTo>
                    <a:lnTo>
                      <a:pt x="414" y="390"/>
                    </a:lnTo>
                    <a:cubicBezTo>
                      <a:pt x="154" y="667"/>
                      <a:pt x="1" y="1057"/>
                      <a:pt x="420" y="1057"/>
                    </a:cubicBezTo>
                    <a:cubicBezTo>
                      <a:pt x="737" y="1057"/>
                      <a:pt x="1054" y="740"/>
                      <a:pt x="1054" y="423"/>
                    </a:cubicBezTo>
                    <a:cubicBezTo>
                      <a:pt x="1054" y="204"/>
                      <a:pt x="975" y="120"/>
                      <a:pt x="865"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3"/>
              <p:cNvSpPr/>
              <p:nvPr/>
            </p:nvSpPr>
            <p:spPr>
              <a:xfrm>
                <a:off x="371748" y="361460"/>
                <a:ext cx="102947" cy="94146"/>
              </a:xfrm>
              <a:custGeom>
                <a:avLst/>
                <a:gdLst/>
                <a:ahLst/>
                <a:cxnLst/>
                <a:rect l="l" t="t" r="r" b="b"/>
                <a:pathLst>
                  <a:path w="1041" h="952" extrusionOk="0">
                    <a:moveTo>
                      <a:pt x="406" y="1"/>
                    </a:moveTo>
                    <a:cubicBezTo>
                      <a:pt x="166" y="1"/>
                      <a:pt x="232" y="197"/>
                      <a:pt x="374" y="362"/>
                    </a:cubicBezTo>
                    <a:lnTo>
                      <a:pt x="374" y="362"/>
                    </a:lnTo>
                    <a:cubicBezTo>
                      <a:pt x="473" y="262"/>
                      <a:pt x="590" y="176"/>
                      <a:pt x="698" y="134"/>
                    </a:cubicBezTo>
                    <a:lnTo>
                      <a:pt x="698" y="134"/>
                    </a:lnTo>
                    <a:cubicBezTo>
                      <a:pt x="618" y="54"/>
                      <a:pt x="512" y="1"/>
                      <a:pt x="406" y="1"/>
                    </a:cubicBezTo>
                    <a:close/>
                    <a:moveTo>
                      <a:pt x="832" y="104"/>
                    </a:moveTo>
                    <a:cubicBezTo>
                      <a:pt x="791" y="104"/>
                      <a:pt x="745" y="115"/>
                      <a:pt x="698" y="134"/>
                    </a:cubicBezTo>
                    <a:lnTo>
                      <a:pt x="698" y="134"/>
                    </a:lnTo>
                    <a:cubicBezTo>
                      <a:pt x="776" y="213"/>
                      <a:pt x="829" y="318"/>
                      <a:pt x="829" y="423"/>
                    </a:cubicBezTo>
                    <a:cubicBezTo>
                      <a:pt x="829" y="538"/>
                      <a:pt x="784" y="583"/>
                      <a:pt x="719" y="583"/>
                    </a:cubicBezTo>
                    <a:cubicBezTo>
                      <a:pt x="621" y="583"/>
                      <a:pt x="478" y="481"/>
                      <a:pt x="374" y="362"/>
                    </a:cubicBezTo>
                    <a:lnTo>
                      <a:pt x="374" y="362"/>
                    </a:lnTo>
                    <a:cubicBezTo>
                      <a:pt x="130" y="611"/>
                      <a:pt x="1" y="952"/>
                      <a:pt x="406" y="952"/>
                    </a:cubicBezTo>
                    <a:cubicBezTo>
                      <a:pt x="723" y="952"/>
                      <a:pt x="1040" y="740"/>
                      <a:pt x="1040" y="423"/>
                    </a:cubicBezTo>
                    <a:cubicBezTo>
                      <a:pt x="1040" y="192"/>
                      <a:pt x="953" y="104"/>
                      <a:pt x="832" y="1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49" name="Google Shape;1749;p13"/>
              <p:cNvGrpSpPr/>
              <p:nvPr/>
            </p:nvGrpSpPr>
            <p:grpSpPr>
              <a:xfrm>
                <a:off x="8627569" y="510392"/>
                <a:ext cx="198576" cy="4114917"/>
                <a:chOff x="13700828" y="751142"/>
                <a:chExt cx="198576" cy="4114917"/>
              </a:xfrm>
            </p:grpSpPr>
            <p:sp>
              <p:nvSpPr>
                <p:cNvPr id="1750" name="Google Shape;1750;p13"/>
                <p:cNvSpPr/>
                <p:nvPr/>
              </p:nvSpPr>
              <p:spPr>
                <a:xfrm>
                  <a:off x="13763526" y="47719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3"/>
                <p:cNvSpPr/>
                <p:nvPr/>
              </p:nvSpPr>
              <p:spPr>
                <a:xfrm>
                  <a:off x="13763526" y="47092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3"/>
                <p:cNvSpPr/>
                <p:nvPr/>
              </p:nvSpPr>
              <p:spPr>
                <a:xfrm>
                  <a:off x="13763526" y="463603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3"/>
                <p:cNvSpPr/>
                <p:nvPr/>
              </p:nvSpPr>
              <p:spPr>
                <a:xfrm>
                  <a:off x="13763526" y="4573337"/>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3"/>
                <p:cNvSpPr/>
                <p:nvPr/>
              </p:nvSpPr>
              <p:spPr>
                <a:xfrm>
                  <a:off x="13763526" y="450015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3"/>
                <p:cNvSpPr/>
                <p:nvPr/>
              </p:nvSpPr>
              <p:spPr>
                <a:xfrm>
                  <a:off x="13763526" y="443745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3"/>
                <p:cNvSpPr/>
                <p:nvPr/>
              </p:nvSpPr>
              <p:spPr>
                <a:xfrm>
                  <a:off x="13763526" y="436437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3"/>
                <p:cNvSpPr/>
                <p:nvPr/>
              </p:nvSpPr>
              <p:spPr>
                <a:xfrm>
                  <a:off x="13763526" y="4301581"/>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3"/>
                <p:cNvSpPr/>
                <p:nvPr/>
              </p:nvSpPr>
              <p:spPr>
                <a:xfrm>
                  <a:off x="13763526" y="422849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3"/>
                <p:cNvSpPr/>
                <p:nvPr/>
              </p:nvSpPr>
              <p:spPr>
                <a:xfrm>
                  <a:off x="13763526" y="416580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3"/>
                <p:cNvSpPr/>
                <p:nvPr/>
              </p:nvSpPr>
              <p:spPr>
                <a:xfrm>
                  <a:off x="13763526" y="409262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3"/>
                <p:cNvSpPr/>
                <p:nvPr/>
              </p:nvSpPr>
              <p:spPr>
                <a:xfrm>
                  <a:off x="13763526" y="4029923"/>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3"/>
                <p:cNvSpPr/>
                <p:nvPr/>
              </p:nvSpPr>
              <p:spPr>
                <a:xfrm>
                  <a:off x="13763526" y="395674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3"/>
                <p:cNvSpPr/>
                <p:nvPr/>
              </p:nvSpPr>
              <p:spPr>
                <a:xfrm>
                  <a:off x="13763526" y="389404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3"/>
                <p:cNvSpPr/>
                <p:nvPr/>
              </p:nvSpPr>
              <p:spPr>
                <a:xfrm>
                  <a:off x="13763526" y="382096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3"/>
                <p:cNvSpPr/>
                <p:nvPr/>
              </p:nvSpPr>
              <p:spPr>
                <a:xfrm>
                  <a:off x="13763526" y="375816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3"/>
                <p:cNvSpPr/>
                <p:nvPr/>
              </p:nvSpPr>
              <p:spPr>
                <a:xfrm>
                  <a:off x="13763526" y="368508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3"/>
                <p:cNvSpPr/>
                <p:nvPr/>
              </p:nvSpPr>
              <p:spPr>
                <a:xfrm>
                  <a:off x="13763526" y="362238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3"/>
                <p:cNvSpPr/>
                <p:nvPr/>
              </p:nvSpPr>
              <p:spPr>
                <a:xfrm>
                  <a:off x="13763526" y="3549207"/>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3"/>
                <p:cNvSpPr/>
                <p:nvPr/>
              </p:nvSpPr>
              <p:spPr>
                <a:xfrm>
                  <a:off x="13763526" y="3486509"/>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3"/>
                <p:cNvSpPr/>
                <p:nvPr/>
              </p:nvSpPr>
              <p:spPr>
                <a:xfrm>
                  <a:off x="13763526" y="341332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3"/>
                <p:cNvSpPr/>
                <p:nvPr/>
              </p:nvSpPr>
              <p:spPr>
                <a:xfrm>
                  <a:off x="13763526" y="335063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3"/>
                <p:cNvSpPr/>
                <p:nvPr/>
              </p:nvSpPr>
              <p:spPr>
                <a:xfrm>
                  <a:off x="13763526" y="327754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3"/>
                <p:cNvSpPr/>
                <p:nvPr/>
              </p:nvSpPr>
              <p:spPr>
                <a:xfrm>
                  <a:off x="13763526" y="321475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3"/>
                <p:cNvSpPr/>
                <p:nvPr/>
              </p:nvSpPr>
              <p:spPr>
                <a:xfrm>
                  <a:off x="13763526" y="3141671"/>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3"/>
                <p:cNvSpPr/>
                <p:nvPr/>
              </p:nvSpPr>
              <p:spPr>
                <a:xfrm>
                  <a:off x="13763526" y="3078973"/>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3"/>
                <p:cNvSpPr/>
                <p:nvPr/>
              </p:nvSpPr>
              <p:spPr>
                <a:xfrm>
                  <a:off x="13763526" y="300579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3"/>
                <p:cNvSpPr/>
                <p:nvPr/>
              </p:nvSpPr>
              <p:spPr>
                <a:xfrm>
                  <a:off x="13763526" y="294309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3"/>
                <p:cNvSpPr/>
                <p:nvPr/>
              </p:nvSpPr>
              <p:spPr>
                <a:xfrm>
                  <a:off x="13763526" y="286991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3"/>
                <p:cNvSpPr/>
                <p:nvPr/>
              </p:nvSpPr>
              <p:spPr>
                <a:xfrm>
                  <a:off x="13763526" y="280721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3"/>
                <p:cNvSpPr/>
                <p:nvPr/>
              </p:nvSpPr>
              <p:spPr>
                <a:xfrm>
                  <a:off x="13763526" y="2734135"/>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3"/>
                <p:cNvSpPr/>
                <p:nvPr/>
              </p:nvSpPr>
              <p:spPr>
                <a:xfrm>
                  <a:off x="13763526" y="267133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3"/>
                <p:cNvSpPr/>
                <p:nvPr/>
              </p:nvSpPr>
              <p:spPr>
                <a:xfrm>
                  <a:off x="13763526" y="259825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3"/>
                <p:cNvSpPr/>
                <p:nvPr/>
              </p:nvSpPr>
              <p:spPr>
                <a:xfrm>
                  <a:off x="13763526" y="2535559"/>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3"/>
                <p:cNvSpPr/>
                <p:nvPr/>
              </p:nvSpPr>
              <p:spPr>
                <a:xfrm>
                  <a:off x="13763526" y="2462378"/>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3"/>
                <p:cNvSpPr/>
                <p:nvPr/>
              </p:nvSpPr>
              <p:spPr>
                <a:xfrm>
                  <a:off x="13763526" y="239968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3"/>
                <p:cNvSpPr/>
                <p:nvPr/>
              </p:nvSpPr>
              <p:spPr>
                <a:xfrm>
                  <a:off x="13763526" y="2326500"/>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3"/>
                <p:cNvSpPr/>
                <p:nvPr/>
              </p:nvSpPr>
              <p:spPr>
                <a:xfrm>
                  <a:off x="13763526" y="2263802"/>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3"/>
                <p:cNvSpPr/>
                <p:nvPr/>
              </p:nvSpPr>
              <p:spPr>
                <a:xfrm>
                  <a:off x="13763526" y="2190622"/>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3"/>
                <p:cNvSpPr/>
                <p:nvPr/>
              </p:nvSpPr>
              <p:spPr>
                <a:xfrm>
                  <a:off x="13763526" y="2127924"/>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3"/>
                <p:cNvSpPr/>
                <p:nvPr/>
              </p:nvSpPr>
              <p:spPr>
                <a:xfrm>
                  <a:off x="13763526" y="206522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3"/>
                <p:cNvSpPr/>
                <p:nvPr/>
              </p:nvSpPr>
              <p:spPr>
                <a:xfrm>
                  <a:off x="13763526" y="199214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3"/>
                <p:cNvSpPr/>
                <p:nvPr/>
              </p:nvSpPr>
              <p:spPr>
                <a:xfrm>
                  <a:off x="13763526" y="1918964"/>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3"/>
                <p:cNvSpPr/>
                <p:nvPr/>
              </p:nvSpPr>
              <p:spPr>
                <a:xfrm>
                  <a:off x="13763526" y="185626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3"/>
                <p:cNvSpPr/>
                <p:nvPr/>
              </p:nvSpPr>
              <p:spPr>
                <a:xfrm>
                  <a:off x="13763526" y="1783086"/>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3"/>
                <p:cNvSpPr/>
                <p:nvPr/>
              </p:nvSpPr>
              <p:spPr>
                <a:xfrm>
                  <a:off x="13763526" y="1720388"/>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3"/>
                <p:cNvSpPr/>
                <p:nvPr/>
              </p:nvSpPr>
              <p:spPr>
                <a:xfrm>
                  <a:off x="13763526" y="1647207"/>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3"/>
                <p:cNvSpPr/>
                <p:nvPr/>
              </p:nvSpPr>
              <p:spPr>
                <a:xfrm>
                  <a:off x="13763526" y="1584509"/>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3"/>
                <p:cNvSpPr/>
                <p:nvPr/>
              </p:nvSpPr>
              <p:spPr>
                <a:xfrm>
                  <a:off x="13763526" y="1511428"/>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3"/>
                <p:cNvSpPr/>
                <p:nvPr/>
              </p:nvSpPr>
              <p:spPr>
                <a:xfrm>
                  <a:off x="13763526" y="1448730"/>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3"/>
                <p:cNvSpPr/>
                <p:nvPr/>
              </p:nvSpPr>
              <p:spPr>
                <a:xfrm>
                  <a:off x="13763526" y="1375550"/>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3"/>
                <p:cNvSpPr/>
                <p:nvPr/>
              </p:nvSpPr>
              <p:spPr>
                <a:xfrm>
                  <a:off x="13763526" y="1312852"/>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3"/>
                <p:cNvSpPr/>
                <p:nvPr/>
              </p:nvSpPr>
              <p:spPr>
                <a:xfrm>
                  <a:off x="13763526" y="1239671"/>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3"/>
                <p:cNvSpPr/>
                <p:nvPr/>
              </p:nvSpPr>
              <p:spPr>
                <a:xfrm>
                  <a:off x="13763526" y="1176973"/>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3"/>
                <p:cNvSpPr/>
                <p:nvPr/>
              </p:nvSpPr>
              <p:spPr>
                <a:xfrm>
                  <a:off x="13763526" y="1103793"/>
                  <a:ext cx="73180" cy="62896"/>
                </a:xfrm>
                <a:custGeom>
                  <a:avLst/>
                  <a:gdLst/>
                  <a:ahLst/>
                  <a:cxnLst/>
                  <a:rect l="l" t="t" r="r" b="b"/>
                  <a:pathLst>
                    <a:path w="740" h="636"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3"/>
                <p:cNvSpPr/>
                <p:nvPr/>
              </p:nvSpPr>
              <p:spPr>
                <a:xfrm>
                  <a:off x="13763526" y="1041095"/>
                  <a:ext cx="73180" cy="62797"/>
                </a:xfrm>
                <a:custGeom>
                  <a:avLst/>
                  <a:gdLst/>
                  <a:ahLst/>
                  <a:cxnLst/>
                  <a:rect l="l" t="t" r="r" b="b"/>
                  <a:pathLst>
                    <a:path w="740" h="635" extrusionOk="0">
                      <a:moveTo>
                        <a:pt x="740" y="635"/>
                      </a:moveTo>
                      <a:lnTo>
                        <a:pt x="740" y="635"/>
                      </a:lnTo>
                      <a:lnTo>
                        <a:pt x="0" y="1"/>
                      </a:lnTo>
                      <a:lnTo>
                        <a:pt x="0" y="1"/>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3"/>
                <p:cNvSpPr/>
                <p:nvPr/>
              </p:nvSpPr>
              <p:spPr>
                <a:xfrm>
                  <a:off x="13763526" y="968014"/>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3"/>
                <p:cNvSpPr/>
                <p:nvPr/>
              </p:nvSpPr>
              <p:spPr>
                <a:xfrm>
                  <a:off x="13763526" y="905316"/>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3"/>
                <p:cNvSpPr/>
                <p:nvPr/>
              </p:nvSpPr>
              <p:spPr>
                <a:xfrm>
                  <a:off x="13763526" y="832135"/>
                  <a:ext cx="73180" cy="62797"/>
                </a:xfrm>
                <a:custGeom>
                  <a:avLst/>
                  <a:gdLst/>
                  <a:ahLst/>
                  <a:cxnLst/>
                  <a:rect l="l" t="t" r="r" b="b"/>
                  <a:pathLst>
                    <a:path w="740" h="635" extrusionOk="0">
                      <a:moveTo>
                        <a:pt x="740" y="635"/>
                      </a:moveTo>
                      <a:lnTo>
                        <a:pt x="740" y="635"/>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3"/>
                <p:cNvSpPr/>
                <p:nvPr/>
              </p:nvSpPr>
              <p:spPr>
                <a:xfrm>
                  <a:off x="13763526" y="769437"/>
                  <a:ext cx="73180" cy="62797"/>
                </a:xfrm>
                <a:custGeom>
                  <a:avLst/>
                  <a:gdLst/>
                  <a:ahLst/>
                  <a:cxnLst/>
                  <a:rect l="l" t="t" r="r" b="b"/>
                  <a:pathLst>
                    <a:path w="740" h="635" extrusionOk="0">
                      <a:moveTo>
                        <a:pt x="740" y="634"/>
                      </a:moveTo>
                      <a:lnTo>
                        <a:pt x="740" y="634"/>
                      </a:lnTo>
                      <a:lnTo>
                        <a:pt x="0" y="0"/>
                      </a:lnTo>
                      <a:lnTo>
                        <a:pt x="0"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3"/>
                <p:cNvSpPr/>
                <p:nvPr/>
              </p:nvSpPr>
              <p:spPr>
                <a:xfrm>
                  <a:off x="13700828" y="751142"/>
                  <a:ext cx="20965" cy="4114917"/>
                </a:xfrm>
                <a:custGeom>
                  <a:avLst/>
                  <a:gdLst/>
                  <a:ahLst/>
                  <a:cxnLst/>
                  <a:rect l="l" t="t" r="r" b="b"/>
                  <a:pathLst>
                    <a:path w="212" h="41610" extrusionOk="0">
                      <a:moveTo>
                        <a:pt x="106" y="1"/>
                      </a:moveTo>
                      <a:cubicBezTo>
                        <a:pt x="53" y="1"/>
                        <a:pt x="0" y="27"/>
                        <a:pt x="0" y="80"/>
                      </a:cubicBezTo>
                      <a:lnTo>
                        <a:pt x="0" y="41504"/>
                      </a:lnTo>
                      <a:cubicBezTo>
                        <a:pt x="0" y="41504"/>
                        <a:pt x="106" y="41609"/>
                        <a:pt x="106" y="41609"/>
                      </a:cubicBezTo>
                      <a:cubicBezTo>
                        <a:pt x="211" y="41609"/>
                        <a:pt x="211" y="41609"/>
                        <a:pt x="211" y="41504"/>
                      </a:cubicBezTo>
                      <a:lnTo>
                        <a:pt x="211" y="80"/>
                      </a:lnTo>
                      <a:cubicBezTo>
                        <a:pt x="211"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3"/>
                <p:cNvSpPr/>
                <p:nvPr/>
              </p:nvSpPr>
              <p:spPr>
                <a:xfrm>
                  <a:off x="13878439" y="751142"/>
                  <a:ext cx="20965" cy="4114917"/>
                </a:xfrm>
                <a:custGeom>
                  <a:avLst/>
                  <a:gdLst/>
                  <a:ahLst/>
                  <a:cxnLst/>
                  <a:rect l="l" t="t" r="r" b="b"/>
                  <a:pathLst>
                    <a:path w="212" h="41610" extrusionOk="0">
                      <a:moveTo>
                        <a:pt x="106" y="1"/>
                      </a:moveTo>
                      <a:cubicBezTo>
                        <a:pt x="53" y="1"/>
                        <a:pt x="1" y="27"/>
                        <a:pt x="1" y="80"/>
                      </a:cubicBezTo>
                      <a:lnTo>
                        <a:pt x="1" y="41504"/>
                      </a:lnTo>
                      <a:cubicBezTo>
                        <a:pt x="1" y="41504"/>
                        <a:pt x="1" y="41609"/>
                        <a:pt x="106" y="41609"/>
                      </a:cubicBezTo>
                      <a:cubicBezTo>
                        <a:pt x="106" y="41609"/>
                        <a:pt x="212" y="41609"/>
                        <a:pt x="212" y="41504"/>
                      </a:cubicBezTo>
                      <a:lnTo>
                        <a:pt x="212" y="80"/>
                      </a:lnTo>
                      <a:cubicBezTo>
                        <a:pt x="212" y="27"/>
                        <a:pt x="159" y="1"/>
                        <a:pt x="106" y="1"/>
                      </a:cubicBezTo>
                      <a:close/>
                    </a:path>
                  </a:pathLst>
                </a:custGeom>
                <a:gradFill>
                  <a:gsLst>
                    <a:gs pos="0">
                      <a:schemeClr val="dk1"/>
                    </a:gs>
                    <a:gs pos="24000">
                      <a:schemeClr val="lt2"/>
                    </a:gs>
                    <a:gs pos="45000">
                      <a:schemeClr val="lt2"/>
                    </a:gs>
                    <a:gs pos="76000">
                      <a:schemeClr val="lt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2" name="Google Shape;1812;p13"/>
              <p:cNvGrpSpPr/>
              <p:nvPr/>
            </p:nvGrpSpPr>
            <p:grpSpPr>
              <a:xfrm>
                <a:off x="504825" y="295950"/>
                <a:ext cx="8122726" cy="198675"/>
                <a:chOff x="504825" y="298750"/>
                <a:chExt cx="8122726" cy="198675"/>
              </a:xfrm>
            </p:grpSpPr>
            <p:grpSp>
              <p:nvGrpSpPr>
                <p:cNvPr id="1813" name="Google Shape;1813;p13"/>
                <p:cNvGrpSpPr/>
                <p:nvPr/>
              </p:nvGrpSpPr>
              <p:grpSpPr>
                <a:xfrm>
                  <a:off x="504825" y="298750"/>
                  <a:ext cx="8122726" cy="198675"/>
                  <a:chOff x="9017419" y="539512"/>
                  <a:chExt cx="5210550" cy="198675"/>
                </a:xfrm>
              </p:grpSpPr>
              <p:sp>
                <p:nvSpPr>
                  <p:cNvPr id="1814" name="Google Shape;1814;p13"/>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3"/>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3"/>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3"/>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3"/>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3"/>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3"/>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3"/>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3"/>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3"/>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3"/>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3"/>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3"/>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3"/>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3"/>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3"/>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13"/>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13"/>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3"/>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3"/>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3"/>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3"/>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3"/>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3"/>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3"/>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3"/>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3"/>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3"/>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3"/>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3"/>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3"/>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3"/>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3"/>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3"/>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3"/>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3"/>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3"/>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3"/>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3"/>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3"/>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3"/>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3"/>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3"/>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3"/>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3"/>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13"/>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7" name="Google Shape;1877;p13"/>
                <p:cNvGrpSpPr/>
                <p:nvPr/>
              </p:nvGrpSpPr>
              <p:grpSpPr>
                <a:xfrm>
                  <a:off x="569351" y="371931"/>
                  <a:ext cx="831096" cy="73279"/>
                  <a:chOff x="9740085" y="612693"/>
                  <a:chExt cx="533129" cy="73279"/>
                </a:xfrm>
              </p:grpSpPr>
              <p:sp>
                <p:nvSpPr>
                  <p:cNvPr id="1878" name="Google Shape;1878;p1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6" name="Google Shape;1886;p13"/>
                <p:cNvGrpSpPr/>
                <p:nvPr/>
              </p:nvGrpSpPr>
              <p:grpSpPr>
                <a:xfrm>
                  <a:off x="7658325" y="371931"/>
                  <a:ext cx="945022" cy="73279"/>
                  <a:chOff x="13000570" y="612693"/>
                  <a:chExt cx="606211" cy="73279"/>
                </a:xfrm>
              </p:grpSpPr>
              <p:sp>
                <p:nvSpPr>
                  <p:cNvPr id="1887" name="Google Shape;1887;p1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96" name="Google Shape;1896;p13"/>
              <p:cNvGrpSpPr/>
              <p:nvPr/>
            </p:nvGrpSpPr>
            <p:grpSpPr>
              <a:xfrm>
                <a:off x="504825" y="4648875"/>
                <a:ext cx="8122726" cy="198675"/>
                <a:chOff x="504825" y="298750"/>
                <a:chExt cx="8122726" cy="198675"/>
              </a:xfrm>
            </p:grpSpPr>
            <p:grpSp>
              <p:nvGrpSpPr>
                <p:cNvPr id="1897" name="Google Shape;1897;p13"/>
                <p:cNvGrpSpPr/>
                <p:nvPr/>
              </p:nvGrpSpPr>
              <p:grpSpPr>
                <a:xfrm>
                  <a:off x="504825" y="298750"/>
                  <a:ext cx="8122726" cy="198675"/>
                  <a:chOff x="9017419" y="539512"/>
                  <a:chExt cx="5210550" cy="198675"/>
                </a:xfrm>
              </p:grpSpPr>
              <p:sp>
                <p:nvSpPr>
                  <p:cNvPr id="1898" name="Google Shape;1898;p13"/>
                  <p:cNvSpPr/>
                  <p:nvPr/>
                </p:nvSpPr>
                <p:spPr>
                  <a:xfrm>
                    <a:off x="9038813" y="685962"/>
                    <a:ext cx="5150745" cy="4775"/>
                  </a:xfrm>
                  <a:custGeom>
                    <a:avLst/>
                    <a:gdLst/>
                    <a:ahLst/>
                    <a:cxnLst/>
                    <a:rect l="l" t="t" r="r" b="b"/>
                    <a:pathLst>
                      <a:path w="41320" h="107" extrusionOk="0">
                        <a:moveTo>
                          <a:pt x="1" y="0"/>
                        </a:moveTo>
                        <a:lnTo>
                          <a:pt x="1" y="106"/>
                        </a:lnTo>
                        <a:lnTo>
                          <a:pt x="41319" y="106"/>
                        </a:lnTo>
                        <a:lnTo>
                          <a:pt x="41319" y="0"/>
                        </a:ln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3"/>
                  <p:cNvSpPr/>
                  <p:nvPr/>
                </p:nvSpPr>
                <p:spPr>
                  <a:xfrm>
                    <a:off x="96043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3"/>
                  <p:cNvSpPr/>
                  <p:nvPr/>
                </p:nvSpPr>
                <p:spPr>
                  <a:xfrm>
                    <a:off x="967738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3"/>
                  <p:cNvSpPr/>
                  <p:nvPr/>
                </p:nvSpPr>
                <p:spPr>
                  <a:xfrm>
                    <a:off x="10283499"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3"/>
                  <p:cNvSpPr/>
                  <p:nvPr/>
                </p:nvSpPr>
                <p:spPr>
                  <a:xfrm>
                    <a:off x="10346296"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3"/>
                  <p:cNvSpPr/>
                  <p:nvPr/>
                </p:nvSpPr>
                <p:spPr>
                  <a:xfrm>
                    <a:off x="1041937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3"/>
                  <p:cNvSpPr/>
                  <p:nvPr/>
                </p:nvSpPr>
                <p:spPr>
                  <a:xfrm>
                    <a:off x="1048207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3"/>
                  <p:cNvSpPr/>
                  <p:nvPr/>
                </p:nvSpPr>
                <p:spPr>
                  <a:xfrm>
                    <a:off x="10555256"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3"/>
                  <p:cNvSpPr/>
                  <p:nvPr/>
                </p:nvSpPr>
                <p:spPr>
                  <a:xfrm>
                    <a:off x="1061795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3"/>
                  <p:cNvSpPr/>
                  <p:nvPr/>
                </p:nvSpPr>
                <p:spPr>
                  <a:xfrm>
                    <a:off x="10691134" y="612693"/>
                    <a:ext cx="62797" cy="73279"/>
                  </a:xfrm>
                  <a:custGeom>
                    <a:avLst/>
                    <a:gdLst/>
                    <a:ahLst/>
                    <a:cxnLst/>
                    <a:rect l="l" t="t" r="r" b="b"/>
                    <a:pathLst>
                      <a:path w="635" h="741" extrusionOk="0">
                        <a:moveTo>
                          <a:pt x="0" y="740"/>
                        </a:moveTo>
                        <a:lnTo>
                          <a:pt x="0" y="740"/>
                        </a:lnTo>
                        <a:lnTo>
                          <a:pt x="634" y="0"/>
                        </a:lnTo>
                        <a:lnTo>
                          <a:pt x="634"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3"/>
                  <p:cNvSpPr/>
                  <p:nvPr/>
                </p:nvSpPr>
                <p:spPr>
                  <a:xfrm>
                    <a:off x="1075383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3"/>
                  <p:cNvSpPr/>
                  <p:nvPr/>
                </p:nvSpPr>
                <p:spPr>
                  <a:xfrm>
                    <a:off x="10826913"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3"/>
                  <p:cNvSpPr/>
                  <p:nvPr/>
                </p:nvSpPr>
                <p:spPr>
                  <a:xfrm>
                    <a:off x="1088971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3"/>
                  <p:cNvSpPr/>
                  <p:nvPr/>
                </p:nvSpPr>
                <p:spPr>
                  <a:xfrm>
                    <a:off x="1096279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3"/>
                  <p:cNvSpPr/>
                  <p:nvPr/>
                </p:nvSpPr>
                <p:spPr>
                  <a:xfrm>
                    <a:off x="1102548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3"/>
                  <p:cNvSpPr/>
                  <p:nvPr/>
                </p:nvSpPr>
                <p:spPr>
                  <a:xfrm>
                    <a:off x="11098670"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3"/>
                  <p:cNvSpPr/>
                  <p:nvPr/>
                </p:nvSpPr>
                <p:spPr>
                  <a:xfrm>
                    <a:off x="1116136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3"/>
                  <p:cNvSpPr/>
                  <p:nvPr/>
                </p:nvSpPr>
                <p:spPr>
                  <a:xfrm>
                    <a:off x="11234548"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3"/>
                  <p:cNvSpPr/>
                  <p:nvPr/>
                </p:nvSpPr>
                <p:spPr>
                  <a:xfrm>
                    <a:off x="11297246"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3"/>
                  <p:cNvSpPr/>
                  <p:nvPr/>
                </p:nvSpPr>
                <p:spPr>
                  <a:xfrm>
                    <a:off x="11370327"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3"/>
                  <p:cNvSpPr/>
                  <p:nvPr/>
                </p:nvSpPr>
                <p:spPr>
                  <a:xfrm>
                    <a:off x="11433124"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3"/>
                  <p:cNvSpPr/>
                  <p:nvPr/>
                </p:nvSpPr>
                <p:spPr>
                  <a:xfrm>
                    <a:off x="1150620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3"/>
                  <p:cNvSpPr/>
                  <p:nvPr/>
                </p:nvSpPr>
                <p:spPr>
                  <a:xfrm>
                    <a:off x="1156890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3"/>
                  <p:cNvSpPr/>
                  <p:nvPr/>
                </p:nvSpPr>
                <p:spPr>
                  <a:xfrm>
                    <a:off x="11642084"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3"/>
                  <p:cNvSpPr/>
                  <p:nvPr/>
                </p:nvSpPr>
                <p:spPr>
                  <a:xfrm>
                    <a:off x="1170478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3"/>
                  <p:cNvSpPr/>
                  <p:nvPr/>
                </p:nvSpPr>
                <p:spPr>
                  <a:xfrm>
                    <a:off x="11777962"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3"/>
                  <p:cNvSpPr/>
                  <p:nvPr/>
                </p:nvSpPr>
                <p:spPr>
                  <a:xfrm>
                    <a:off x="1184066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3"/>
                  <p:cNvSpPr/>
                  <p:nvPr/>
                </p:nvSpPr>
                <p:spPr>
                  <a:xfrm>
                    <a:off x="1191374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3"/>
                  <p:cNvSpPr/>
                  <p:nvPr/>
                </p:nvSpPr>
                <p:spPr>
                  <a:xfrm>
                    <a:off x="11976539"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3"/>
                  <p:cNvSpPr/>
                  <p:nvPr/>
                </p:nvSpPr>
                <p:spPr>
                  <a:xfrm>
                    <a:off x="1204962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3"/>
                  <p:cNvSpPr/>
                  <p:nvPr/>
                </p:nvSpPr>
                <p:spPr>
                  <a:xfrm>
                    <a:off x="12112318"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3"/>
                  <p:cNvSpPr/>
                  <p:nvPr/>
                </p:nvSpPr>
                <p:spPr>
                  <a:xfrm>
                    <a:off x="12185498"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1224819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3"/>
                  <p:cNvSpPr/>
                  <p:nvPr/>
                </p:nvSpPr>
                <p:spPr>
                  <a:xfrm>
                    <a:off x="1232137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3"/>
                  <p:cNvSpPr/>
                  <p:nvPr/>
                </p:nvSpPr>
                <p:spPr>
                  <a:xfrm>
                    <a:off x="1238407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12457156"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1251995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12593034"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12655732"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12728913"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1279161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1286479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3"/>
                  <p:cNvSpPr/>
                  <p:nvPr/>
                </p:nvSpPr>
                <p:spPr>
                  <a:xfrm>
                    <a:off x="12927489" y="612693"/>
                    <a:ext cx="62797" cy="73279"/>
                  </a:xfrm>
                  <a:custGeom>
                    <a:avLst/>
                    <a:gdLst/>
                    <a:ahLst/>
                    <a:cxnLst/>
                    <a:rect l="l" t="t" r="r" b="b"/>
                    <a:pathLst>
                      <a:path w="635" h="741" extrusionOk="0">
                        <a:moveTo>
                          <a:pt x="634" y="0"/>
                        </a:moveTo>
                        <a:lnTo>
                          <a:pt x="0" y="740"/>
                        </a:lnTo>
                        <a:lnTo>
                          <a:pt x="106" y="74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3"/>
                  <p:cNvSpPr/>
                  <p:nvPr/>
                </p:nvSpPr>
                <p:spPr>
                  <a:xfrm>
                    <a:off x="136067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3"/>
                  <p:cNvSpPr/>
                  <p:nvPr/>
                </p:nvSpPr>
                <p:spPr>
                  <a:xfrm>
                    <a:off x="9017419" y="539512"/>
                    <a:ext cx="5210550" cy="31448"/>
                  </a:xfrm>
                  <a:custGeom>
                    <a:avLst/>
                    <a:gdLst/>
                    <a:ahLst/>
                    <a:cxnLst/>
                    <a:rect l="l" t="t" r="r" b="b"/>
                    <a:pathLst>
                      <a:path w="41742" h="318" extrusionOk="0">
                        <a:moveTo>
                          <a:pt x="212" y="1"/>
                        </a:moveTo>
                        <a:cubicBezTo>
                          <a:pt x="1" y="1"/>
                          <a:pt x="1" y="212"/>
                          <a:pt x="212" y="318"/>
                        </a:cubicBezTo>
                        <a:lnTo>
                          <a:pt x="41530" y="318"/>
                        </a:lnTo>
                        <a:cubicBezTo>
                          <a:pt x="41741" y="318"/>
                          <a:pt x="41741" y="1"/>
                          <a:pt x="41530" y="1"/>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9017419" y="717222"/>
                    <a:ext cx="5210550" cy="20965"/>
                  </a:xfrm>
                  <a:custGeom>
                    <a:avLst/>
                    <a:gdLst/>
                    <a:ahLst/>
                    <a:cxnLst/>
                    <a:rect l="l" t="t" r="r" b="b"/>
                    <a:pathLst>
                      <a:path w="41742" h="212" extrusionOk="0">
                        <a:moveTo>
                          <a:pt x="212" y="0"/>
                        </a:moveTo>
                        <a:cubicBezTo>
                          <a:pt x="1" y="0"/>
                          <a:pt x="1" y="211"/>
                          <a:pt x="212" y="211"/>
                        </a:cubicBezTo>
                        <a:lnTo>
                          <a:pt x="41530" y="211"/>
                        </a:lnTo>
                        <a:cubicBezTo>
                          <a:pt x="41741" y="211"/>
                          <a:pt x="41741" y="0"/>
                          <a:pt x="41530" y="0"/>
                        </a:cubicBezTo>
                        <a:close/>
                      </a:path>
                    </a:pathLst>
                  </a:custGeom>
                  <a:gradFill>
                    <a:gsLst>
                      <a:gs pos="0">
                        <a:schemeClr val="dk1"/>
                      </a:gs>
                      <a:gs pos="24000">
                        <a:schemeClr val="lt2"/>
                      </a:gs>
                      <a:gs pos="45000">
                        <a:schemeClr val="lt2"/>
                      </a:gs>
                      <a:gs pos="76000">
                        <a:schemeClr val="lt2"/>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1" name="Google Shape;1961;p13"/>
                <p:cNvGrpSpPr/>
                <p:nvPr/>
              </p:nvGrpSpPr>
              <p:grpSpPr>
                <a:xfrm>
                  <a:off x="569351" y="371931"/>
                  <a:ext cx="831096" cy="73279"/>
                  <a:chOff x="9740085" y="612693"/>
                  <a:chExt cx="533129" cy="73279"/>
                </a:xfrm>
              </p:grpSpPr>
              <p:sp>
                <p:nvSpPr>
                  <p:cNvPr id="1962" name="Google Shape;1962;p13"/>
                  <p:cNvSpPr/>
                  <p:nvPr/>
                </p:nvSpPr>
                <p:spPr>
                  <a:xfrm>
                    <a:off x="9740085" y="612693"/>
                    <a:ext cx="62896" cy="73279"/>
                  </a:xfrm>
                  <a:custGeom>
                    <a:avLst/>
                    <a:gdLst/>
                    <a:ahLst/>
                    <a:cxnLst/>
                    <a:rect l="l" t="t" r="r" b="b"/>
                    <a:pathLst>
                      <a:path w="636"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9802881"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9875963"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9938661"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10011841" y="612693"/>
                    <a:ext cx="62797" cy="73279"/>
                  </a:xfrm>
                  <a:custGeom>
                    <a:avLst/>
                    <a:gdLst/>
                    <a:ahLst/>
                    <a:cxnLst/>
                    <a:rect l="l" t="t" r="r" b="b"/>
                    <a:pathLst>
                      <a:path w="635" h="741" extrusionOk="0">
                        <a:moveTo>
                          <a:pt x="0" y="740"/>
                        </a:moveTo>
                        <a:lnTo>
                          <a:pt x="0" y="740"/>
                        </a:lnTo>
                        <a:lnTo>
                          <a:pt x="635" y="0"/>
                        </a:lnTo>
                        <a:lnTo>
                          <a:pt x="635" y="0"/>
                        </a:lnTo>
                        <a:lnTo>
                          <a:pt x="0" y="74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1007453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10147720"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10210417"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0" name="Google Shape;1970;p13"/>
                <p:cNvGrpSpPr/>
                <p:nvPr/>
              </p:nvGrpSpPr>
              <p:grpSpPr>
                <a:xfrm>
                  <a:off x="7658325" y="371931"/>
                  <a:ext cx="945022" cy="73279"/>
                  <a:chOff x="13000570" y="612693"/>
                  <a:chExt cx="606211" cy="73279"/>
                </a:xfrm>
              </p:grpSpPr>
              <p:sp>
                <p:nvSpPr>
                  <p:cNvPr id="1971" name="Google Shape;1971;p13"/>
                  <p:cNvSpPr/>
                  <p:nvPr/>
                </p:nvSpPr>
                <p:spPr>
                  <a:xfrm>
                    <a:off x="13000570"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13073751" y="612693"/>
                    <a:ext cx="52413" cy="73279"/>
                  </a:xfrm>
                  <a:custGeom>
                    <a:avLst/>
                    <a:gdLst/>
                    <a:ahLst/>
                    <a:cxnLst/>
                    <a:rect l="l" t="t" r="r" b="b"/>
                    <a:pathLst>
                      <a:path w="530" h="741" extrusionOk="0">
                        <a:moveTo>
                          <a:pt x="1" y="740"/>
                        </a:moveTo>
                        <a:lnTo>
                          <a:pt x="1" y="740"/>
                        </a:lnTo>
                        <a:lnTo>
                          <a:pt x="529" y="0"/>
                        </a:lnTo>
                        <a:lnTo>
                          <a:pt x="529"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13136449"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13199147"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13272327" y="612693"/>
                    <a:ext cx="62797" cy="73279"/>
                  </a:xfrm>
                  <a:custGeom>
                    <a:avLst/>
                    <a:gdLst/>
                    <a:ahLst/>
                    <a:cxnLst/>
                    <a:rect l="l" t="t" r="r" b="b"/>
                    <a:pathLst>
                      <a:path w="635" h="741" extrusionOk="0">
                        <a:moveTo>
                          <a:pt x="0" y="740"/>
                        </a:moveTo>
                        <a:lnTo>
                          <a:pt x="0"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1333502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13408205"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13470903" y="612693"/>
                    <a:ext cx="62797" cy="73279"/>
                  </a:xfrm>
                  <a:custGeom>
                    <a:avLst/>
                    <a:gdLst/>
                    <a:ahLst/>
                    <a:cxnLst/>
                    <a:rect l="l" t="t" r="r" b="b"/>
                    <a:pathLst>
                      <a:path w="635" h="741" extrusionOk="0">
                        <a:moveTo>
                          <a:pt x="0" y="740"/>
                        </a:moveTo>
                        <a:lnTo>
                          <a:pt x="0" y="740"/>
                        </a:lnTo>
                        <a:lnTo>
                          <a:pt x="634" y="0"/>
                        </a:lnTo>
                        <a:lnTo>
                          <a:pt x="634"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13543985" y="612693"/>
                    <a:ext cx="62797" cy="73279"/>
                  </a:xfrm>
                  <a:custGeom>
                    <a:avLst/>
                    <a:gdLst/>
                    <a:ahLst/>
                    <a:cxnLst/>
                    <a:rect l="l" t="t" r="r" b="b"/>
                    <a:pathLst>
                      <a:path w="635" h="741" extrusionOk="0">
                        <a:moveTo>
                          <a:pt x="1" y="740"/>
                        </a:moveTo>
                        <a:lnTo>
                          <a:pt x="1" y="740"/>
                        </a:lnTo>
                        <a:lnTo>
                          <a:pt x="635" y="0"/>
                        </a:lnTo>
                        <a:lnTo>
                          <a:pt x="635" y="0"/>
                        </a:lnTo>
                        <a:close/>
                      </a:path>
                    </a:pathLst>
                  </a:custGeom>
                  <a:gradFill>
                    <a:gsLst>
                      <a:gs pos="0">
                        <a:schemeClr val="dk1"/>
                      </a:gs>
                      <a:gs pos="24000">
                        <a:schemeClr val="lt2"/>
                      </a:gs>
                      <a:gs pos="45000">
                        <a:schemeClr val="lt2"/>
                      </a:gs>
                      <a:gs pos="76000">
                        <a:schemeClr val="lt2"/>
                      </a:gs>
                      <a:gs pos="100000">
                        <a:schemeClr val="dk1"/>
                      </a:gs>
                    </a:gsLst>
                    <a:lin ang="540001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980" name="Google Shape;1980;p13"/>
          <p:cNvSpPr txBox="1">
            <a:spLocks noGrp="1"/>
          </p:cNvSpPr>
          <p:nvPr>
            <p:ph type="ctrTitle"/>
          </p:nvPr>
        </p:nvSpPr>
        <p:spPr>
          <a:xfrm>
            <a:off x="4381767" y="2587751"/>
            <a:ext cx="3434800" cy="52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3467">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81" name="Google Shape;1981;p13"/>
          <p:cNvSpPr txBox="1">
            <a:spLocks noGrp="1"/>
          </p:cNvSpPr>
          <p:nvPr>
            <p:ph type="subTitle" idx="1"/>
          </p:nvPr>
        </p:nvSpPr>
        <p:spPr>
          <a:xfrm>
            <a:off x="4381767" y="3142633"/>
            <a:ext cx="3434800" cy="6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sp>
        <p:nvSpPr>
          <p:cNvPr id="1982" name="Google Shape;1982;p13"/>
          <p:cNvSpPr txBox="1">
            <a:spLocks noGrp="1"/>
          </p:cNvSpPr>
          <p:nvPr>
            <p:ph type="ctrTitle" idx="2"/>
          </p:nvPr>
        </p:nvSpPr>
        <p:spPr>
          <a:xfrm>
            <a:off x="7797665" y="2587683"/>
            <a:ext cx="3438000" cy="52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3467">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83" name="Google Shape;1983;p13"/>
          <p:cNvSpPr txBox="1">
            <a:spLocks noGrp="1"/>
          </p:cNvSpPr>
          <p:nvPr>
            <p:ph type="subTitle" idx="3"/>
          </p:nvPr>
        </p:nvSpPr>
        <p:spPr>
          <a:xfrm>
            <a:off x="7797667" y="3142633"/>
            <a:ext cx="3438000" cy="6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sp>
        <p:nvSpPr>
          <p:cNvPr id="1984" name="Google Shape;1984;p13"/>
          <p:cNvSpPr txBox="1">
            <a:spLocks noGrp="1"/>
          </p:cNvSpPr>
          <p:nvPr>
            <p:ph type="ctrTitle" idx="4"/>
          </p:nvPr>
        </p:nvSpPr>
        <p:spPr>
          <a:xfrm>
            <a:off x="7797660" y="4735467"/>
            <a:ext cx="3438000" cy="52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3467">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85" name="Google Shape;1985;p13"/>
          <p:cNvSpPr txBox="1">
            <a:spLocks noGrp="1"/>
          </p:cNvSpPr>
          <p:nvPr>
            <p:ph type="subTitle" idx="5"/>
          </p:nvPr>
        </p:nvSpPr>
        <p:spPr>
          <a:xfrm>
            <a:off x="7797664" y="5289051"/>
            <a:ext cx="3438000" cy="6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sp>
        <p:nvSpPr>
          <p:cNvPr id="1986" name="Google Shape;1986;p13"/>
          <p:cNvSpPr txBox="1">
            <a:spLocks noGrp="1"/>
          </p:cNvSpPr>
          <p:nvPr>
            <p:ph type="ctrTitle" idx="6"/>
          </p:nvPr>
        </p:nvSpPr>
        <p:spPr>
          <a:xfrm>
            <a:off x="960533" y="4735467"/>
            <a:ext cx="3438000" cy="52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3467">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87" name="Google Shape;1987;p13"/>
          <p:cNvSpPr txBox="1">
            <a:spLocks noGrp="1"/>
          </p:cNvSpPr>
          <p:nvPr>
            <p:ph type="subTitle" idx="7"/>
          </p:nvPr>
        </p:nvSpPr>
        <p:spPr>
          <a:xfrm>
            <a:off x="960533" y="5289051"/>
            <a:ext cx="3438000" cy="6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sp>
        <p:nvSpPr>
          <p:cNvPr id="1988" name="Google Shape;1988;p13"/>
          <p:cNvSpPr txBox="1">
            <a:spLocks noGrp="1"/>
          </p:cNvSpPr>
          <p:nvPr>
            <p:ph type="ctrTitle" idx="8"/>
          </p:nvPr>
        </p:nvSpPr>
        <p:spPr>
          <a:xfrm>
            <a:off x="4380156" y="4735467"/>
            <a:ext cx="3438000" cy="52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3467">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89" name="Google Shape;1989;p13"/>
          <p:cNvSpPr txBox="1">
            <a:spLocks noGrp="1"/>
          </p:cNvSpPr>
          <p:nvPr>
            <p:ph type="subTitle" idx="9"/>
          </p:nvPr>
        </p:nvSpPr>
        <p:spPr>
          <a:xfrm>
            <a:off x="4380157" y="5289051"/>
            <a:ext cx="3438000" cy="6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sp>
        <p:nvSpPr>
          <p:cNvPr id="1990" name="Google Shape;1990;p13"/>
          <p:cNvSpPr txBox="1">
            <a:spLocks noGrp="1"/>
          </p:cNvSpPr>
          <p:nvPr>
            <p:ph type="title" idx="13" hasCustomPrompt="1"/>
          </p:nvPr>
        </p:nvSpPr>
        <p:spPr>
          <a:xfrm>
            <a:off x="5688756" y="1968167"/>
            <a:ext cx="820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4000">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1991" name="Google Shape;1991;p13"/>
          <p:cNvSpPr txBox="1">
            <a:spLocks noGrp="1"/>
          </p:cNvSpPr>
          <p:nvPr>
            <p:ph type="title" idx="14" hasCustomPrompt="1"/>
          </p:nvPr>
        </p:nvSpPr>
        <p:spPr>
          <a:xfrm>
            <a:off x="9108253" y="1965367"/>
            <a:ext cx="816800" cy="4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4000">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1992" name="Google Shape;1992;p13"/>
          <p:cNvSpPr txBox="1">
            <a:spLocks noGrp="1"/>
          </p:cNvSpPr>
          <p:nvPr>
            <p:ph type="title" idx="15" hasCustomPrompt="1"/>
          </p:nvPr>
        </p:nvSpPr>
        <p:spPr>
          <a:xfrm>
            <a:off x="9108253" y="4097429"/>
            <a:ext cx="816800" cy="4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4000">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1993" name="Google Shape;1993;p13"/>
          <p:cNvSpPr txBox="1">
            <a:spLocks noGrp="1"/>
          </p:cNvSpPr>
          <p:nvPr>
            <p:ph type="title" idx="16" hasCustomPrompt="1"/>
          </p:nvPr>
        </p:nvSpPr>
        <p:spPr>
          <a:xfrm>
            <a:off x="2271140" y="4097429"/>
            <a:ext cx="816800" cy="4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4000">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1994" name="Google Shape;1994;p13"/>
          <p:cNvSpPr txBox="1">
            <a:spLocks noGrp="1"/>
          </p:cNvSpPr>
          <p:nvPr>
            <p:ph type="title" idx="17" hasCustomPrompt="1"/>
          </p:nvPr>
        </p:nvSpPr>
        <p:spPr>
          <a:xfrm>
            <a:off x="5690756" y="4097429"/>
            <a:ext cx="816800" cy="4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4000">
                <a:solidFill>
                  <a:schemeClr val="dk2"/>
                </a:solidFill>
              </a:defRPr>
            </a:lvl1pPr>
            <a:lvl2pPr lvl="1" algn="ctr" rtl="0">
              <a:spcBef>
                <a:spcPts val="0"/>
              </a:spcBef>
              <a:spcAft>
                <a:spcPts val="0"/>
              </a:spcAft>
              <a:buClr>
                <a:schemeClr val="dk2"/>
              </a:buClr>
              <a:buSzPts val="3000"/>
              <a:buNone/>
              <a:defRPr sz="4000">
                <a:solidFill>
                  <a:schemeClr val="dk2"/>
                </a:solidFill>
              </a:defRPr>
            </a:lvl2pPr>
            <a:lvl3pPr lvl="2" algn="ctr" rtl="0">
              <a:spcBef>
                <a:spcPts val="0"/>
              </a:spcBef>
              <a:spcAft>
                <a:spcPts val="0"/>
              </a:spcAft>
              <a:buClr>
                <a:schemeClr val="dk2"/>
              </a:buClr>
              <a:buSzPts val="3000"/>
              <a:buNone/>
              <a:defRPr sz="4000">
                <a:solidFill>
                  <a:schemeClr val="dk2"/>
                </a:solidFill>
              </a:defRPr>
            </a:lvl3pPr>
            <a:lvl4pPr lvl="3" algn="ctr" rtl="0">
              <a:spcBef>
                <a:spcPts val="0"/>
              </a:spcBef>
              <a:spcAft>
                <a:spcPts val="0"/>
              </a:spcAft>
              <a:buClr>
                <a:schemeClr val="dk2"/>
              </a:buClr>
              <a:buSzPts val="3000"/>
              <a:buNone/>
              <a:defRPr sz="4000">
                <a:solidFill>
                  <a:schemeClr val="dk2"/>
                </a:solidFill>
              </a:defRPr>
            </a:lvl4pPr>
            <a:lvl5pPr lvl="4" algn="ctr" rtl="0">
              <a:spcBef>
                <a:spcPts val="0"/>
              </a:spcBef>
              <a:spcAft>
                <a:spcPts val="0"/>
              </a:spcAft>
              <a:buClr>
                <a:schemeClr val="dk2"/>
              </a:buClr>
              <a:buSzPts val="3000"/>
              <a:buNone/>
              <a:defRPr sz="4000">
                <a:solidFill>
                  <a:schemeClr val="dk2"/>
                </a:solidFill>
              </a:defRPr>
            </a:lvl5pPr>
            <a:lvl6pPr lvl="5" algn="ctr" rtl="0">
              <a:spcBef>
                <a:spcPts val="0"/>
              </a:spcBef>
              <a:spcAft>
                <a:spcPts val="0"/>
              </a:spcAft>
              <a:buClr>
                <a:schemeClr val="dk2"/>
              </a:buClr>
              <a:buSzPts val="3000"/>
              <a:buNone/>
              <a:defRPr sz="4000">
                <a:solidFill>
                  <a:schemeClr val="dk2"/>
                </a:solidFill>
              </a:defRPr>
            </a:lvl6pPr>
            <a:lvl7pPr lvl="6" algn="ctr" rtl="0">
              <a:spcBef>
                <a:spcPts val="0"/>
              </a:spcBef>
              <a:spcAft>
                <a:spcPts val="0"/>
              </a:spcAft>
              <a:buClr>
                <a:schemeClr val="dk2"/>
              </a:buClr>
              <a:buSzPts val="3000"/>
              <a:buNone/>
              <a:defRPr sz="4000">
                <a:solidFill>
                  <a:schemeClr val="dk2"/>
                </a:solidFill>
              </a:defRPr>
            </a:lvl7pPr>
            <a:lvl8pPr lvl="7" algn="ctr" rtl="0">
              <a:spcBef>
                <a:spcPts val="0"/>
              </a:spcBef>
              <a:spcAft>
                <a:spcPts val="0"/>
              </a:spcAft>
              <a:buClr>
                <a:schemeClr val="dk2"/>
              </a:buClr>
              <a:buSzPts val="3000"/>
              <a:buNone/>
              <a:defRPr sz="4000">
                <a:solidFill>
                  <a:schemeClr val="dk2"/>
                </a:solidFill>
              </a:defRPr>
            </a:lvl8pPr>
            <a:lvl9pPr lvl="8" algn="ctr" rtl="0">
              <a:spcBef>
                <a:spcPts val="0"/>
              </a:spcBef>
              <a:spcAft>
                <a:spcPts val="0"/>
              </a:spcAft>
              <a:buClr>
                <a:schemeClr val="dk2"/>
              </a:buClr>
              <a:buSzPts val="3000"/>
              <a:buNone/>
              <a:defRPr sz="4000">
                <a:solidFill>
                  <a:schemeClr val="dk2"/>
                </a:solidFill>
              </a:defRPr>
            </a:lvl9pPr>
          </a:lstStyle>
          <a:p>
            <a:r>
              <a:t>xx%</a:t>
            </a:r>
          </a:p>
        </p:txBody>
      </p:sp>
      <p:sp>
        <p:nvSpPr>
          <p:cNvPr id="1995" name="Google Shape;1995;p13"/>
          <p:cNvSpPr txBox="1">
            <a:spLocks noGrp="1"/>
          </p:cNvSpPr>
          <p:nvPr>
            <p:ph type="title" idx="18"/>
          </p:nvPr>
        </p:nvSpPr>
        <p:spPr>
          <a:xfrm>
            <a:off x="4283367" y="720367"/>
            <a:ext cx="69688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62071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IM Fell English SC"/>
              <a:buNone/>
              <a:defRPr sz="3500">
                <a:solidFill>
                  <a:schemeClr val="dk1"/>
                </a:solidFill>
                <a:latin typeface="IM Fell English SC"/>
                <a:ea typeface="IM Fell English SC"/>
                <a:cs typeface="IM Fell English SC"/>
                <a:sym typeface="IM Fell English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Condensed"/>
              <a:buChar char="●"/>
              <a:defRPr sz="1800">
                <a:solidFill>
                  <a:schemeClr val="dk1"/>
                </a:solidFill>
                <a:latin typeface="Fira Sans Condensed"/>
                <a:ea typeface="Fira Sans Condensed"/>
                <a:cs typeface="Fira Sans Condensed"/>
                <a:sym typeface="Fira Sans Condensed"/>
              </a:defRPr>
            </a:lvl1pPr>
            <a:lvl2pPr marL="914400" lvl="1"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2pPr>
            <a:lvl3pPr marL="1371600" lvl="2"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3pPr>
            <a:lvl4pPr marL="1828800" lvl="3"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4pPr>
            <a:lvl5pPr marL="2286000" lvl="4"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5pPr>
            <a:lvl6pPr marL="2743200" lvl="5"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6pPr>
            <a:lvl7pPr marL="3200400" lvl="6"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7pPr>
            <a:lvl8pPr marL="3657600" lvl="7"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8pPr>
            <a:lvl9pPr marL="4114800" lvl="8" indent="-317500">
              <a:lnSpc>
                <a:spcPct val="115000"/>
              </a:lnSpc>
              <a:spcBef>
                <a:spcPts val="0"/>
              </a:spcBef>
              <a:spcAft>
                <a:spcPts val="0"/>
              </a:spcAft>
              <a:buClr>
                <a:schemeClr val="dk1"/>
              </a:buClr>
              <a:buSzPts val="1400"/>
              <a:buFont typeface="Fira Sans Condensed"/>
              <a:buChar char="■"/>
              <a:defRPr>
                <a:solidFill>
                  <a:schemeClr val="dk1"/>
                </a:solidFill>
                <a:latin typeface="Fira Sans Condensed"/>
                <a:ea typeface="Fira Sans Condensed"/>
                <a:cs typeface="Fira Sans Condensed"/>
                <a:sym typeface="Fira Sans Condensed"/>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606939C4-44C0-AE48-9451-1211962FBE0C}" type="slidenum">
              <a:rPr lang="en-US" smtClean="0"/>
              <a:t>‹#›</a:t>
            </a:fld>
            <a:endParaRPr lang="en-US"/>
          </a:p>
        </p:txBody>
      </p:sp>
    </p:spTree>
    <p:extLst>
      <p:ext uri="{BB962C8B-B14F-4D97-AF65-F5344CB8AC3E}">
        <p14:creationId xmlns:p14="http://schemas.microsoft.com/office/powerpoint/2010/main" val="23468342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9" r:id="rId6"/>
    <p:sldLayoutId id="2147483670" r:id="rId7"/>
    <p:sldLayoutId id="2147483671" r:id="rId8"/>
    <p:sldLayoutId id="2147483672"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4" r:id="rId19"/>
    <p:sldLayoutId id="2147483686" r:id="rId20"/>
    <p:sldLayoutId id="2147483687" r:id="rId21"/>
    <p:sldLayoutId id="2147483688" r:id="rId22"/>
    <p:sldLayoutId id="2147483689" r:id="rId2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884"/>
        <p:cNvGrpSpPr/>
        <p:nvPr/>
      </p:nvGrpSpPr>
      <p:grpSpPr>
        <a:xfrm>
          <a:off x="0" y="0"/>
          <a:ext cx="0" cy="0"/>
          <a:chOff x="0" y="0"/>
          <a:chExt cx="0" cy="0"/>
        </a:xfrm>
      </p:grpSpPr>
      <p:sp>
        <p:nvSpPr>
          <p:cNvPr id="4885" name="Google Shape;4885;p3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886" name="Google Shape;4886;p3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847767854"/>
      </p:ext>
    </p:extLst>
  </p:cSld>
  <p:clrMap bg1="lt1" tx1="dk1" bg2="dk2" tx2="lt2" accent1="accent1" accent2="accent2" accent3="accent3" accent4="accent4" accent5="accent5" accent6="accent6" hlink="hlink" folHlink="folHlink"/>
  <p:sldLayoutIdLst>
    <p:sldLayoutId id="2147483691" r:id="rId1"/>
    <p:sldLayoutId id="214748369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mailto:rsouthee@cassaz.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rsouthee@as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a:xfrm>
            <a:off x="1311965" y="1563757"/>
            <a:ext cx="9647583" cy="3232056"/>
          </a:xfrm>
        </p:spPr>
        <p:txBody>
          <a:bodyPr/>
          <a:lstStyle/>
          <a:p>
            <a:r>
              <a:rPr lang="en-US" sz="6600" dirty="0">
                <a:latin typeface="Monotype Corsiva" panose="03010101010201010101" pitchFamily="66" charset="0"/>
              </a:rPr>
              <a:t>Rethinking Frameworks: Considerations for Developing Specialized Programs and Policy</a:t>
            </a:r>
          </a:p>
        </p:txBody>
      </p:sp>
      <p:sp>
        <p:nvSpPr>
          <p:cNvPr id="6" name="Subtitle 5">
            <a:extLst>
              <a:ext uri="{FF2B5EF4-FFF2-40B4-BE49-F238E27FC236}">
                <a16:creationId xmlns:a16="http://schemas.microsoft.com/office/drawing/2014/main" id="{B76EFE55-E8A8-516C-E541-54D411129CF7}"/>
              </a:ext>
            </a:extLst>
          </p:cNvPr>
          <p:cNvSpPr>
            <a:spLocks noGrp="1"/>
          </p:cNvSpPr>
          <p:nvPr>
            <p:ph type="subTitle" idx="1"/>
          </p:nvPr>
        </p:nvSpPr>
        <p:spPr>
          <a:xfrm>
            <a:off x="2717600" y="5247617"/>
            <a:ext cx="6756800" cy="497200"/>
          </a:xfrm>
        </p:spPr>
        <p:txBody>
          <a:bodyPr/>
          <a:lstStyle/>
          <a:p>
            <a:r>
              <a:rPr lang="en-US" sz="3200" dirty="0">
                <a:latin typeface="Gabriola" panose="04040605051002020D02" pitchFamily="82" charset="0"/>
              </a:rPr>
              <a:t>Richard Southee</a:t>
            </a:r>
          </a:p>
        </p:txBody>
      </p:sp>
    </p:spTree>
    <p:extLst>
      <p:ext uri="{BB962C8B-B14F-4D97-AF65-F5344CB8AC3E}">
        <p14:creationId xmlns:p14="http://schemas.microsoft.com/office/powerpoint/2010/main" val="1421598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76EFE55-E8A8-516C-E541-54D411129CF7}"/>
              </a:ext>
            </a:extLst>
          </p:cNvPr>
          <p:cNvSpPr>
            <a:spLocks noGrp="1"/>
          </p:cNvSpPr>
          <p:nvPr>
            <p:ph type="body" idx="1"/>
          </p:nvPr>
        </p:nvSpPr>
        <p:spPr>
          <a:xfrm>
            <a:off x="959999" y="2660908"/>
            <a:ext cx="9906783" cy="3076400"/>
          </a:xfrm>
        </p:spPr>
        <p:txBody>
          <a:bodyPr/>
          <a:lstStyle/>
          <a:p>
            <a:pPr marL="220128" indent="0">
              <a:buClr>
                <a:schemeClr val="accent3"/>
              </a:buClr>
              <a:buNone/>
            </a:pPr>
            <a:r>
              <a:rPr lang="en-US" sz="2800" dirty="0">
                <a:latin typeface="Gabriola" panose="04040605051002020D02" pitchFamily="82" charset="0"/>
              </a:rPr>
              <a:t>These populations are identified based off their vulnerability, which does not necessarily inform how you resolve their homelessness. </a:t>
            </a:r>
          </a:p>
          <a:p>
            <a:pPr marL="220128" indent="0">
              <a:buClr>
                <a:schemeClr val="accent3"/>
              </a:buClr>
              <a:buNone/>
            </a:pPr>
            <a:endParaRPr lang="en-US" sz="2800" dirty="0">
              <a:latin typeface="Gabriola" panose="04040605051002020D02" pitchFamily="82" charset="0"/>
            </a:endParaRPr>
          </a:p>
          <a:p>
            <a:pPr marL="220128" indent="0">
              <a:buClr>
                <a:schemeClr val="accent3"/>
              </a:buClr>
              <a:buNone/>
            </a:pPr>
            <a:r>
              <a:rPr lang="en-US" sz="2800" dirty="0">
                <a:latin typeface="Gabriola" panose="04040605051002020D02" pitchFamily="82" charset="0"/>
              </a:rPr>
              <a:t>Vulnerability is about how being in this group makes them vulnerability to the long-term effects of homelessness, </a:t>
            </a:r>
            <a:r>
              <a:rPr lang="en-US" sz="2800" b="1" dirty="0">
                <a:latin typeface="Gabriola" panose="04040605051002020D02" pitchFamily="82" charset="0"/>
              </a:rPr>
              <a:t>not </a:t>
            </a:r>
            <a:r>
              <a:rPr lang="en-US" sz="2800" dirty="0">
                <a:latin typeface="Gabriola" panose="04040605051002020D02" pitchFamily="82" charset="0"/>
              </a:rPr>
              <a:t>that being in this group makes them vulnerable to </a:t>
            </a:r>
            <a:r>
              <a:rPr lang="en-US" sz="2800" b="1" dirty="0">
                <a:latin typeface="Gabriola" panose="04040605051002020D02" pitchFamily="82" charset="0"/>
              </a:rPr>
              <a:t>being</a:t>
            </a:r>
            <a:r>
              <a:rPr lang="en-US" sz="2800" dirty="0">
                <a:latin typeface="Gabriola" panose="04040605051002020D02" pitchFamily="82" charset="0"/>
              </a:rPr>
              <a:t> homeless.</a:t>
            </a:r>
          </a:p>
        </p:txBody>
      </p:sp>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a:xfrm>
            <a:off x="950967" y="1120692"/>
            <a:ext cx="8043564" cy="1470000"/>
          </a:xfrm>
        </p:spPr>
        <p:txBody>
          <a:bodyPr/>
          <a:lstStyle/>
          <a:p>
            <a:r>
              <a:rPr lang="en-US" sz="6000" dirty="0">
                <a:latin typeface="Monotype Corsiva" panose="03010101010201010101" pitchFamily="66" charset="0"/>
              </a:rPr>
              <a:t>What good are these labels?</a:t>
            </a:r>
          </a:p>
        </p:txBody>
      </p:sp>
    </p:spTree>
    <p:extLst>
      <p:ext uri="{BB962C8B-B14F-4D97-AF65-F5344CB8AC3E}">
        <p14:creationId xmlns:p14="http://schemas.microsoft.com/office/powerpoint/2010/main" val="121721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a:xfrm>
            <a:off x="2296965" y="1770965"/>
            <a:ext cx="7598069" cy="2625444"/>
          </a:xfrm>
        </p:spPr>
        <p:txBody>
          <a:bodyPr/>
          <a:lstStyle/>
          <a:p>
            <a:r>
              <a:rPr lang="en-US" sz="4000" dirty="0">
                <a:latin typeface="Monotype Corsiva" panose="03010101010201010101" pitchFamily="66" charset="0"/>
              </a:rPr>
              <a:t>So… </a:t>
            </a:r>
            <a:br>
              <a:rPr lang="en-US" sz="6600" dirty="0">
                <a:latin typeface="Monotype Corsiva" panose="03010101010201010101" pitchFamily="66" charset="0"/>
              </a:rPr>
            </a:br>
            <a:r>
              <a:rPr lang="en-US" sz="8800" dirty="0">
                <a:latin typeface="Monotype Corsiva" panose="03010101010201010101" pitchFamily="66" charset="0"/>
              </a:rPr>
              <a:t>Where Did This Come From??</a:t>
            </a:r>
            <a:endParaRPr lang="en-US" sz="6600" dirty="0">
              <a:latin typeface="Monotype Corsiva" panose="03010101010201010101" pitchFamily="66" charset="0"/>
            </a:endParaRPr>
          </a:p>
        </p:txBody>
      </p:sp>
    </p:spTree>
    <p:extLst>
      <p:ext uri="{BB962C8B-B14F-4D97-AF65-F5344CB8AC3E}">
        <p14:creationId xmlns:p14="http://schemas.microsoft.com/office/powerpoint/2010/main" val="234542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p:txBody>
          <a:bodyPr/>
          <a:lstStyle/>
          <a:p>
            <a:r>
              <a:rPr lang="en-US" sz="4000" dirty="0">
                <a:latin typeface="Monotype Corsiva" panose="03010101010201010101" pitchFamily="66" charset="0"/>
              </a:rPr>
              <a:t>Enter: Kuhn &amp; Culhane</a:t>
            </a:r>
            <a:endParaRPr lang="en-US" sz="6600" dirty="0">
              <a:latin typeface="Monotype Corsiva" panose="03010101010201010101" pitchFamily="66" charset="0"/>
            </a:endParaRPr>
          </a:p>
        </p:txBody>
      </p:sp>
      <p:sp>
        <p:nvSpPr>
          <p:cNvPr id="3" name="Text Placeholder 2">
            <a:extLst>
              <a:ext uri="{FF2B5EF4-FFF2-40B4-BE49-F238E27FC236}">
                <a16:creationId xmlns:a16="http://schemas.microsoft.com/office/drawing/2014/main" id="{EB05644A-860A-614D-0229-0FFB64291118}"/>
              </a:ext>
            </a:extLst>
          </p:cNvPr>
          <p:cNvSpPr>
            <a:spLocks noGrp="1"/>
          </p:cNvSpPr>
          <p:nvPr>
            <p:ph type="body" idx="1"/>
          </p:nvPr>
        </p:nvSpPr>
        <p:spPr>
          <a:xfrm>
            <a:off x="950967" y="1858297"/>
            <a:ext cx="10301200" cy="4279336"/>
          </a:xfrm>
        </p:spPr>
        <p:txBody>
          <a:bodyPr/>
          <a:lstStyle/>
          <a:p>
            <a:pPr>
              <a:buClr>
                <a:schemeClr val="bg2"/>
              </a:buClr>
            </a:pPr>
            <a:r>
              <a:rPr lang="en-US" sz="2000" dirty="0">
                <a:latin typeface="Gabriola" panose="04040605051002020D02" pitchFamily="82" charset="0"/>
              </a:rPr>
              <a:t>Two researchers who researched homelessness in it’s various forms</a:t>
            </a:r>
          </a:p>
          <a:p>
            <a:pPr>
              <a:buClr>
                <a:schemeClr val="bg2"/>
              </a:buClr>
            </a:pPr>
            <a:r>
              <a:rPr lang="en-US" sz="2000" dirty="0">
                <a:latin typeface="Gabriola" panose="04040605051002020D02" pitchFamily="82" charset="0"/>
              </a:rPr>
              <a:t>Typological groups had been used such as:</a:t>
            </a:r>
          </a:p>
          <a:p>
            <a:pPr lvl="1">
              <a:buClr>
                <a:schemeClr val="bg2"/>
              </a:buClr>
            </a:pPr>
            <a:r>
              <a:rPr lang="en-US" sz="1800" dirty="0">
                <a:latin typeface="Gabriola" panose="04040605051002020D02" pitchFamily="82" charset="0"/>
              </a:rPr>
              <a:t>Recently Dislocated, Vulnerable, Outsiders, Prolonged</a:t>
            </a:r>
          </a:p>
          <a:p>
            <a:pPr lvl="1">
              <a:buClr>
                <a:schemeClr val="bg2"/>
              </a:buClr>
            </a:pPr>
            <a:r>
              <a:rPr lang="en-US" sz="1800" dirty="0">
                <a:latin typeface="Gabriola" panose="04040605051002020D02" pitchFamily="82" charset="0"/>
              </a:rPr>
              <a:t>Hostile/Psychotic, Depressed, Best-functioning, Substance Using</a:t>
            </a:r>
          </a:p>
          <a:p>
            <a:pPr lvl="1">
              <a:buClr>
                <a:schemeClr val="bg2"/>
              </a:buClr>
            </a:pPr>
            <a:r>
              <a:rPr lang="en-US" sz="1800" dirty="0">
                <a:latin typeface="Gabriola" panose="04040605051002020D02" pitchFamily="82" charset="0"/>
              </a:rPr>
              <a:t>Alcoholic, Psychiatrically impaired, best-functioning, multi-problem</a:t>
            </a:r>
          </a:p>
          <a:p>
            <a:pPr lvl="1">
              <a:buClr>
                <a:schemeClr val="bg2"/>
              </a:buClr>
            </a:pPr>
            <a:r>
              <a:rPr lang="en-US" sz="1800" dirty="0">
                <a:latin typeface="Gabriola" panose="04040605051002020D02" pitchFamily="82" charset="0"/>
              </a:rPr>
              <a:t>Chronic, Episodic, Transitional</a:t>
            </a:r>
          </a:p>
          <a:p>
            <a:pPr>
              <a:buClr>
                <a:schemeClr val="bg2"/>
              </a:buClr>
            </a:pPr>
            <a:r>
              <a:rPr lang="en-US" sz="2000" dirty="0">
                <a:latin typeface="Gabriola" panose="04040605051002020D02" pitchFamily="82" charset="0"/>
              </a:rPr>
              <a:t>Published work in 1998 applying a cluster analysis to temporal type typologies</a:t>
            </a:r>
          </a:p>
          <a:p>
            <a:pPr>
              <a:buClr>
                <a:schemeClr val="bg2"/>
              </a:buClr>
            </a:pPr>
            <a:r>
              <a:rPr lang="en-US" sz="2000" dirty="0">
                <a:latin typeface="Gabriola" panose="04040605051002020D02" pitchFamily="82" charset="0"/>
              </a:rPr>
              <a:t>Was highly popularized due to findings around the cluster analysis.</a:t>
            </a:r>
          </a:p>
          <a:p>
            <a:pPr>
              <a:buClr>
                <a:schemeClr val="bg2"/>
              </a:buClr>
            </a:pPr>
            <a:r>
              <a:rPr lang="en-US" sz="2000" dirty="0">
                <a:latin typeface="Gabriola" panose="04040605051002020D02" pitchFamily="82" charset="0"/>
              </a:rPr>
              <a:t>“Kuhn and Culhane theorized that assistance could be targeted to individuals based on the nature of their homelessness. While short-term assistance such as income supports may be sufficient for someone who is transitionally homeless, a person experiencing chronic homelessness may need long-term housing subsidies and ongoing supportive services.”</a:t>
            </a:r>
          </a:p>
          <a:p>
            <a:pPr>
              <a:buClr>
                <a:schemeClr val="bg2"/>
              </a:buClr>
            </a:pPr>
            <a:r>
              <a:rPr lang="en-US" sz="2000" dirty="0">
                <a:latin typeface="Gabriola" panose="04040605051002020D02" pitchFamily="82" charset="0"/>
              </a:rPr>
              <a:t>In 2000, the NAEH prioritized addressing Chronic Homelessness, and in 2003 under the guidance of George W. Bush it became a part of HUD’s 10-year plan to end homelessness.</a:t>
            </a:r>
          </a:p>
          <a:p>
            <a:endParaRPr lang="en-US" dirty="0">
              <a:latin typeface="Gabriola" panose="04040605051002020D02" pitchFamily="82" charset="0"/>
            </a:endParaRPr>
          </a:p>
          <a:p>
            <a:endParaRPr lang="en-US" dirty="0">
              <a:latin typeface="Gabriola" panose="04040605051002020D02" pitchFamily="82" charset="0"/>
            </a:endParaRPr>
          </a:p>
        </p:txBody>
      </p:sp>
    </p:spTree>
    <p:extLst>
      <p:ext uri="{BB962C8B-B14F-4D97-AF65-F5344CB8AC3E}">
        <p14:creationId xmlns:p14="http://schemas.microsoft.com/office/powerpoint/2010/main" val="409969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idx="8"/>
          </p:nvPr>
        </p:nvSpPr>
        <p:spPr/>
        <p:txBody>
          <a:bodyPr/>
          <a:lstStyle/>
          <a:p>
            <a:r>
              <a:rPr lang="en-US" dirty="0">
                <a:latin typeface="Monotype Corsiva" panose="03010101010201010101" pitchFamily="66" charset="0"/>
              </a:rPr>
              <a:t>Shelter Utilization Patterns</a:t>
            </a:r>
          </a:p>
        </p:txBody>
      </p:sp>
      <p:sp>
        <p:nvSpPr>
          <p:cNvPr id="14" name="Title 13">
            <a:extLst>
              <a:ext uri="{FF2B5EF4-FFF2-40B4-BE49-F238E27FC236}">
                <a16:creationId xmlns:a16="http://schemas.microsoft.com/office/drawing/2014/main" id="{1B4A7B7B-BFA4-4656-B88F-E091E905414B}"/>
              </a:ext>
            </a:extLst>
          </p:cNvPr>
          <p:cNvSpPr>
            <a:spLocks noGrp="1"/>
          </p:cNvSpPr>
          <p:nvPr>
            <p:ph type="title"/>
          </p:nvPr>
        </p:nvSpPr>
        <p:spPr>
          <a:xfrm>
            <a:off x="1395066" y="2222400"/>
            <a:ext cx="9194334" cy="594000"/>
          </a:xfrm>
        </p:spPr>
        <p:txBody>
          <a:bodyPr/>
          <a:lstStyle/>
          <a:p>
            <a:r>
              <a:rPr lang="en-US" sz="2400" dirty="0">
                <a:latin typeface="Gabriola" panose="04040605051002020D02" pitchFamily="82" charset="0"/>
              </a:rPr>
              <a:t>Kuhn &amp; Culhane utilized 3 major clusters that virtually every client they included could fall into, then identified constituent characteristics most common among these populations</a:t>
            </a:r>
          </a:p>
        </p:txBody>
      </p:sp>
      <p:sp>
        <p:nvSpPr>
          <p:cNvPr id="17" name="TextBox 16">
            <a:extLst>
              <a:ext uri="{FF2B5EF4-FFF2-40B4-BE49-F238E27FC236}">
                <a16:creationId xmlns:a16="http://schemas.microsoft.com/office/drawing/2014/main" id="{E850CF2C-A274-9589-0A5D-6926376E63DB}"/>
              </a:ext>
            </a:extLst>
          </p:cNvPr>
          <p:cNvSpPr txBox="1"/>
          <p:nvPr/>
        </p:nvSpPr>
        <p:spPr>
          <a:xfrm>
            <a:off x="950967" y="2990909"/>
            <a:ext cx="3288736" cy="2308324"/>
          </a:xfrm>
          <a:prstGeom prst="rect">
            <a:avLst/>
          </a:prstGeom>
          <a:noFill/>
        </p:spPr>
        <p:txBody>
          <a:bodyPr wrap="square" rtlCol="0">
            <a:spAutoFit/>
          </a:bodyPr>
          <a:lstStyle/>
          <a:p>
            <a:pPr algn="ctr"/>
            <a:r>
              <a:rPr lang="en-US" sz="2400" b="1" dirty="0">
                <a:solidFill>
                  <a:schemeClr val="tx1"/>
                </a:solidFill>
                <a:latin typeface="Gabriola" panose="04040605051002020D02" pitchFamily="82" charset="0"/>
              </a:rPr>
              <a:t>Chronic User</a:t>
            </a:r>
          </a:p>
          <a:p>
            <a:pPr algn="ctr"/>
            <a:r>
              <a:rPr lang="en-US" sz="2000" dirty="0">
                <a:solidFill>
                  <a:schemeClr val="tx1"/>
                </a:solidFill>
                <a:latin typeface="Gabriola" panose="04040605051002020D02" pitchFamily="82" charset="0"/>
              </a:rPr>
              <a:t> “These are people who are likely to be entrenched in the shelter system, and for whom shelters are more like long-term housing than an emergency arrangement”</a:t>
            </a:r>
          </a:p>
          <a:p>
            <a:pPr algn="ctr"/>
            <a:endParaRPr lang="en-US" sz="2000" dirty="0">
              <a:solidFill>
                <a:schemeClr val="tx1"/>
              </a:solidFill>
              <a:latin typeface="Gabriola" panose="04040605051002020D02" pitchFamily="82" charset="0"/>
            </a:endParaRPr>
          </a:p>
        </p:txBody>
      </p:sp>
      <p:sp>
        <p:nvSpPr>
          <p:cNvPr id="18" name="TextBox 17">
            <a:extLst>
              <a:ext uri="{FF2B5EF4-FFF2-40B4-BE49-F238E27FC236}">
                <a16:creationId xmlns:a16="http://schemas.microsoft.com/office/drawing/2014/main" id="{B3819941-E5A1-974F-3D22-BF78F95D60AE}"/>
              </a:ext>
            </a:extLst>
          </p:cNvPr>
          <p:cNvSpPr txBox="1"/>
          <p:nvPr/>
        </p:nvSpPr>
        <p:spPr>
          <a:xfrm>
            <a:off x="4702629" y="2967335"/>
            <a:ext cx="3119855" cy="2000548"/>
          </a:xfrm>
          <a:prstGeom prst="rect">
            <a:avLst/>
          </a:prstGeom>
          <a:noFill/>
        </p:spPr>
        <p:txBody>
          <a:bodyPr wrap="square" rtlCol="0">
            <a:spAutoFit/>
          </a:bodyPr>
          <a:lstStyle/>
          <a:p>
            <a:pPr algn="ctr"/>
            <a:r>
              <a:rPr lang="en-US" sz="2400" b="1" dirty="0">
                <a:solidFill>
                  <a:schemeClr val="tx1"/>
                </a:solidFill>
                <a:latin typeface="Gabriola" panose="04040605051002020D02" pitchFamily="82" charset="0"/>
              </a:rPr>
              <a:t>Episodic User</a:t>
            </a:r>
          </a:p>
          <a:p>
            <a:pPr algn="ctr"/>
            <a:r>
              <a:rPr lang="en-US" sz="2000" dirty="0">
                <a:solidFill>
                  <a:schemeClr val="tx1"/>
                </a:solidFill>
                <a:latin typeface="Gabriola" panose="04040605051002020D02" pitchFamily="82" charset="0"/>
              </a:rPr>
              <a:t>“The episodically homeless population comprise those who frequently shuttle in and out of homelessness, or the mediating institutions that house them” </a:t>
            </a:r>
          </a:p>
        </p:txBody>
      </p:sp>
      <p:sp>
        <p:nvSpPr>
          <p:cNvPr id="19" name="TextBox 18">
            <a:extLst>
              <a:ext uri="{FF2B5EF4-FFF2-40B4-BE49-F238E27FC236}">
                <a16:creationId xmlns:a16="http://schemas.microsoft.com/office/drawing/2014/main" id="{B181CB7A-11AF-5A29-C01A-09F71DF236CD}"/>
              </a:ext>
            </a:extLst>
          </p:cNvPr>
          <p:cNvSpPr txBox="1"/>
          <p:nvPr/>
        </p:nvSpPr>
        <p:spPr>
          <a:xfrm>
            <a:off x="8285410" y="2990909"/>
            <a:ext cx="2781257" cy="1692771"/>
          </a:xfrm>
          <a:prstGeom prst="rect">
            <a:avLst/>
          </a:prstGeom>
          <a:noFill/>
        </p:spPr>
        <p:txBody>
          <a:bodyPr wrap="square" rtlCol="0">
            <a:spAutoFit/>
          </a:bodyPr>
          <a:lstStyle/>
          <a:p>
            <a:pPr algn="ctr"/>
            <a:r>
              <a:rPr lang="en-US" sz="2400" b="1" dirty="0">
                <a:solidFill>
                  <a:schemeClr val="tx1"/>
                </a:solidFill>
                <a:latin typeface="Gabriola" panose="04040605051002020D02" pitchFamily="82" charset="0"/>
              </a:rPr>
              <a:t>Transitional User</a:t>
            </a:r>
          </a:p>
          <a:p>
            <a:pPr algn="ctr"/>
            <a:r>
              <a:rPr lang="en-US" sz="2000" dirty="0">
                <a:solidFill>
                  <a:schemeClr val="tx1"/>
                </a:solidFill>
                <a:latin typeface="Gabriola" panose="04040605051002020D02" pitchFamily="82" charset="0"/>
              </a:rPr>
              <a:t>“[This population] consists of those who generally enter the shelter system for only one stay and for a short period.”</a:t>
            </a:r>
          </a:p>
        </p:txBody>
      </p:sp>
      <p:sp>
        <p:nvSpPr>
          <p:cNvPr id="2" name="Title 13">
            <a:extLst>
              <a:ext uri="{FF2B5EF4-FFF2-40B4-BE49-F238E27FC236}">
                <a16:creationId xmlns:a16="http://schemas.microsoft.com/office/drawing/2014/main" id="{89765A90-1D2F-C790-AD36-228FA5A1B5E0}"/>
              </a:ext>
            </a:extLst>
          </p:cNvPr>
          <p:cNvSpPr txBox="1">
            <a:spLocks/>
          </p:cNvSpPr>
          <p:nvPr/>
        </p:nvSpPr>
        <p:spPr>
          <a:xfrm>
            <a:off x="625151" y="5048666"/>
            <a:ext cx="10851502" cy="10889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2500"/>
              <a:buFont typeface="IM Fell English SC"/>
              <a:buNone/>
              <a:defRPr sz="3467" b="0" i="0" u="none" strike="noStrike" cap="none">
                <a:solidFill>
                  <a:schemeClr val="dk1"/>
                </a:solidFill>
                <a:latin typeface="IM Fell English SC"/>
                <a:ea typeface="IM Fell English SC"/>
                <a:cs typeface="IM Fell English SC"/>
                <a:sym typeface="IM Fell English SC"/>
              </a:defRPr>
            </a:lvl1pPr>
            <a:lvl2pPr marR="0" lvl="1"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2pPr>
            <a:lvl3pPr marR="0" lvl="2"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3pPr>
            <a:lvl4pPr marR="0" lvl="3"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4pPr>
            <a:lvl5pPr marR="0" lvl="4"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5pPr>
            <a:lvl6pPr marR="0" lvl="5"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6pPr>
            <a:lvl7pPr marR="0" lvl="6"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7pPr>
            <a:lvl8pPr marR="0" lvl="7"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8pPr>
            <a:lvl9pPr marR="0" lvl="8" algn="ctr" rtl="0" eaLnBrk="1" hangingPunct="1">
              <a:lnSpc>
                <a:spcPct val="100000"/>
              </a:lnSpc>
              <a:spcBef>
                <a:spcPts val="0"/>
              </a:spcBef>
              <a:spcAft>
                <a:spcPts val="0"/>
              </a:spcAft>
              <a:buClr>
                <a:schemeClr val="dk1"/>
              </a:buClr>
              <a:buSzPts val="2500"/>
              <a:buFont typeface="Arial"/>
              <a:buNone/>
              <a:defRPr sz="3333" b="0" i="0" u="none" strike="noStrike" cap="none">
                <a:solidFill>
                  <a:schemeClr val="dk1"/>
                </a:solidFill>
                <a:latin typeface="Arial"/>
                <a:ea typeface="Arial"/>
                <a:cs typeface="Arial"/>
                <a:sym typeface="Arial"/>
              </a:defRPr>
            </a:lvl9pPr>
          </a:lstStyle>
          <a:p>
            <a:r>
              <a:rPr lang="en-US" sz="2400" dirty="0">
                <a:latin typeface="Gabriola" panose="04040605051002020D02" pitchFamily="82" charset="0"/>
              </a:rPr>
              <a:t>Among these groups, what they identified were that most barriers or vulnerabilities (age, substance use, mental illness, medical issues) increased from transitional to episodic, then from episodic to chronic. What they called “a gradient”.</a:t>
            </a:r>
          </a:p>
        </p:txBody>
      </p:sp>
    </p:spTree>
    <p:extLst>
      <p:ext uri="{BB962C8B-B14F-4D97-AF65-F5344CB8AC3E}">
        <p14:creationId xmlns:p14="http://schemas.microsoft.com/office/powerpoint/2010/main" val="19874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p:txBody>
          <a:bodyPr/>
          <a:lstStyle/>
          <a:p>
            <a:r>
              <a:rPr lang="en-US" sz="4000" dirty="0">
                <a:latin typeface="Monotype Corsiva" panose="03010101010201010101" pitchFamily="66" charset="0"/>
              </a:rPr>
              <a:t>Two Things About That…</a:t>
            </a:r>
            <a:endParaRPr lang="en-US" sz="6600" dirty="0">
              <a:latin typeface="Monotype Corsiva" panose="03010101010201010101" pitchFamily="66" charset="0"/>
            </a:endParaRPr>
          </a:p>
        </p:txBody>
      </p:sp>
      <p:sp>
        <p:nvSpPr>
          <p:cNvPr id="3" name="Text Placeholder 2">
            <a:extLst>
              <a:ext uri="{FF2B5EF4-FFF2-40B4-BE49-F238E27FC236}">
                <a16:creationId xmlns:a16="http://schemas.microsoft.com/office/drawing/2014/main" id="{EB05644A-860A-614D-0229-0FFB64291118}"/>
              </a:ext>
            </a:extLst>
          </p:cNvPr>
          <p:cNvSpPr>
            <a:spLocks noGrp="1"/>
          </p:cNvSpPr>
          <p:nvPr>
            <p:ph type="body" idx="1"/>
          </p:nvPr>
        </p:nvSpPr>
        <p:spPr>
          <a:xfrm>
            <a:off x="950967" y="1828732"/>
            <a:ext cx="10301200" cy="4236165"/>
          </a:xfrm>
        </p:spPr>
        <p:txBody>
          <a:bodyPr/>
          <a:lstStyle/>
          <a:p>
            <a:pPr marL="643462" indent="-457200">
              <a:buClr>
                <a:schemeClr val="bg2"/>
              </a:buClr>
              <a:buSzPct val="100000"/>
              <a:buFont typeface="+mj-lt"/>
              <a:buAutoNum type="arabicPeriod"/>
            </a:pPr>
            <a:r>
              <a:rPr lang="en-US" sz="2000" dirty="0">
                <a:latin typeface="Gabriola" panose="04040605051002020D02" pitchFamily="82" charset="0"/>
              </a:rPr>
              <a:t>Shelter Utilization Patterns are </a:t>
            </a:r>
            <a:r>
              <a:rPr lang="en-US" sz="2000" u="sng" dirty="0">
                <a:latin typeface="Gabriola" panose="04040605051002020D02" pitchFamily="82" charset="0"/>
              </a:rPr>
              <a:t>not </a:t>
            </a:r>
            <a:r>
              <a:rPr lang="en-US" sz="2000" dirty="0">
                <a:latin typeface="Gabriola" panose="04040605051002020D02" pitchFamily="82" charset="0"/>
              </a:rPr>
              <a:t>the same as Time(s) Homeless</a:t>
            </a:r>
          </a:p>
          <a:p>
            <a:pPr marL="1310197" lvl="1" indent="-514350">
              <a:buClr>
                <a:schemeClr val="bg2"/>
              </a:buClr>
              <a:buSzPct val="75000"/>
              <a:buFont typeface="+mj-lt"/>
              <a:buAutoNum type="romanLcPeriod"/>
            </a:pPr>
            <a:r>
              <a:rPr lang="en-US" sz="2000" dirty="0">
                <a:latin typeface="Gabriola" panose="04040605051002020D02" pitchFamily="82" charset="0"/>
              </a:rPr>
              <a:t>A person considered transitional could easily be chronic or episodic</a:t>
            </a:r>
          </a:p>
          <a:p>
            <a:pPr marL="1310197" lvl="1" indent="-514350">
              <a:buClr>
                <a:schemeClr val="bg2"/>
              </a:buClr>
              <a:buSzPct val="75000"/>
              <a:buFont typeface="+mj-lt"/>
              <a:buAutoNum type="romanLcPeriod"/>
            </a:pPr>
            <a:r>
              <a:rPr lang="en-US" sz="2000" dirty="0">
                <a:latin typeface="Gabriola" panose="04040605051002020D02" pitchFamily="82" charset="0"/>
              </a:rPr>
              <a:t>A person considered episodic could easily be chronic</a:t>
            </a:r>
          </a:p>
          <a:p>
            <a:pPr marL="1310197" lvl="1" indent="-514350">
              <a:buClr>
                <a:schemeClr val="bg2"/>
              </a:buClr>
              <a:buSzPct val="75000"/>
              <a:buFont typeface="+mj-lt"/>
              <a:buAutoNum type="romanLcPeriod"/>
            </a:pPr>
            <a:r>
              <a:rPr lang="en-US" sz="2000" dirty="0">
                <a:latin typeface="Gabriola" panose="04040605051002020D02" pitchFamily="82" charset="0"/>
              </a:rPr>
              <a:t>A person then considered chronic could be reclassified as episodic</a:t>
            </a:r>
          </a:p>
          <a:p>
            <a:pPr marL="1310197" lvl="1" indent="-514350">
              <a:buClr>
                <a:schemeClr val="bg2"/>
              </a:buClr>
              <a:buSzPct val="75000"/>
              <a:buFont typeface="+mj-lt"/>
              <a:buAutoNum type="romanLcPeriod"/>
            </a:pPr>
            <a:r>
              <a:rPr lang="en-US" sz="2000" dirty="0">
                <a:latin typeface="Gabriola" panose="04040605051002020D02" pitchFamily="82" charset="0"/>
              </a:rPr>
              <a:t>“…future research should also explore the extent to which these typologies would be affected by the inclusion of homelessness experiences outside of public shelter”</a:t>
            </a:r>
          </a:p>
          <a:p>
            <a:pPr marL="643462" indent="-457200">
              <a:buClr>
                <a:schemeClr val="bg2"/>
              </a:buClr>
              <a:buSzPct val="100000"/>
              <a:buFont typeface="+mj-lt"/>
              <a:buAutoNum type="arabicPeriod"/>
            </a:pPr>
            <a:r>
              <a:rPr lang="en-US" sz="2000" dirty="0">
                <a:latin typeface="Gabriola" panose="04040605051002020D02" pitchFamily="82" charset="0"/>
              </a:rPr>
              <a:t>Their focus was on housing interventions.</a:t>
            </a:r>
          </a:p>
          <a:p>
            <a:pPr marL="1310197" lvl="1" indent="-514350">
              <a:buClr>
                <a:schemeClr val="bg2"/>
              </a:buClr>
              <a:buSzPct val="75000"/>
              <a:buFont typeface="+mj-lt"/>
              <a:buAutoNum type="romanLcPeriod"/>
            </a:pPr>
            <a:r>
              <a:rPr lang="en-US" sz="2000" dirty="0">
                <a:latin typeface="Gabriola" panose="04040605051002020D02" pitchFamily="82" charset="0"/>
              </a:rPr>
              <a:t>Their recommendations were about what type of housing intervention to provide for the clients who fell into each group and why this housing recommendation would work for provision of further services when necessary.</a:t>
            </a:r>
          </a:p>
          <a:p>
            <a:pPr marL="1310197" lvl="1" indent="-514350">
              <a:buClr>
                <a:schemeClr val="bg2"/>
              </a:buClr>
              <a:buSzPct val="75000"/>
              <a:buFont typeface="+mj-lt"/>
              <a:buAutoNum type="romanLcPeriod"/>
            </a:pPr>
            <a:r>
              <a:rPr lang="en-US" sz="2000" dirty="0">
                <a:latin typeface="Gabriola" panose="04040605051002020D02" pitchFamily="82" charset="0"/>
              </a:rPr>
              <a:t>Less residential emphasis for transitional groups</a:t>
            </a:r>
          </a:p>
          <a:p>
            <a:pPr marL="1310197" lvl="1" indent="-514350">
              <a:buClr>
                <a:schemeClr val="bg2"/>
              </a:buClr>
              <a:buSzPct val="75000"/>
              <a:buFont typeface="+mj-lt"/>
              <a:buAutoNum type="romanLcPeriod"/>
            </a:pPr>
            <a:r>
              <a:rPr lang="en-US" sz="2000" dirty="0">
                <a:latin typeface="Gabriola" panose="04040605051002020D02" pitchFamily="82" charset="0"/>
              </a:rPr>
              <a:t>Residential treatment programs for episodic</a:t>
            </a:r>
          </a:p>
          <a:p>
            <a:pPr marL="1310197" lvl="1" indent="-514350">
              <a:buClr>
                <a:schemeClr val="bg2"/>
              </a:buClr>
              <a:buSzPct val="75000"/>
              <a:buFont typeface="+mj-lt"/>
              <a:buAutoNum type="romanLcPeriod"/>
            </a:pPr>
            <a:r>
              <a:rPr lang="en-US" sz="2000" dirty="0">
                <a:latin typeface="Gabriola" panose="04040605051002020D02" pitchFamily="82" charset="0"/>
              </a:rPr>
              <a:t>Supportive housing, SROs and community housing programs for Chronic. </a:t>
            </a:r>
          </a:p>
          <a:p>
            <a:endParaRPr lang="en-US" dirty="0">
              <a:latin typeface="Gabriola" panose="04040605051002020D02" pitchFamily="82" charset="0"/>
            </a:endParaRPr>
          </a:p>
          <a:p>
            <a:endParaRPr lang="en-US" dirty="0">
              <a:latin typeface="Gabriola" panose="04040605051002020D02" pitchFamily="82" charset="0"/>
            </a:endParaRPr>
          </a:p>
        </p:txBody>
      </p:sp>
    </p:spTree>
    <p:extLst>
      <p:ext uri="{BB962C8B-B14F-4D97-AF65-F5344CB8AC3E}">
        <p14:creationId xmlns:p14="http://schemas.microsoft.com/office/powerpoint/2010/main" val="34522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5EC8735-DF2E-35E6-013C-86CFFB68316B}"/>
              </a:ext>
            </a:extLst>
          </p:cNvPr>
          <p:cNvSpPr/>
          <p:nvPr/>
        </p:nvSpPr>
        <p:spPr>
          <a:xfrm>
            <a:off x="973395" y="1435510"/>
            <a:ext cx="1543664" cy="4060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Population of Clients</a:t>
            </a:r>
          </a:p>
        </p:txBody>
      </p:sp>
      <p:pic>
        <p:nvPicPr>
          <p:cNvPr id="17" name="Picture 16" descr="A group of people in clothing&#10;&#10;Description automatically generated with medium confidence">
            <a:extLst>
              <a:ext uri="{FF2B5EF4-FFF2-40B4-BE49-F238E27FC236}">
                <a16:creationId xmlns:a16="http://schemas.microsoft.com/office/drawing/2014/main" id="{1575B147-D417-B1DF-915F-77D4E82E6277}"/>
              </a:ext>
            </a:extLst>
          </p:cNvPr>
          <p:cNvPicPr>
            <a:picLocks noChangeAspect="1"/>
          </p:cNvPicPr>
          <p:nvPr/>
        </p:nvPicPr>
        <p:blipFill>
          <a:blip r:embed="rId3"/>
          <a:stretch>
            <a:fillRect/>
          </a:stretch>
        </p:blipFill>
        <p:spPr>
          <a:xfrm>
            <a:off x="3476848" y="1363263"/>
            <a:ext cx="4969145" cy="4060723"/>
          </a:xfrm>
          <a:prstGeom prst="rect">
            <a:avLst/>
          </a:prstGeom>
        </p:spPr>
      </p:pic>
      <p:pic>
        <p:nvPicPr>
          <p:cNvPr id="18" name="Picture 17" descr="A group of people in clothing&#10;&#10;Description automatically generated with medium confidence">
            <a:extLst>
              <a:ext uri="{FF2B5EF4-FFF2-40B4-BE49-F238E27FC236}">
                <a16:creationId xmlns:a16="http://schemas.microsoft.com/office/drawing/2014/main" id="{3A0334DD-A1B7-3512-D271-E17B03E51150}"/>
              </a:ext>
            </a:extLst>
          </p:cNvPr>
          <p:cNvPicPr>
            <a:picLocks noChangeAspect="1"/>
          </p:cNvPicPr>
          <p:nvPr/>
        </p:nvPicPr>
        <p:blipFill>
          <a:blip r:embed="rId3"/>
          <a:stretch>
            <a:fillRect/>
          </a:stretch>
        </p:blipFill>
        <p:spPr>
          <a:xfrm>
            <a:off x="3629248" y="1515663"/>
            <a:ext cx="4969145" cy="4060723"/>
          </a:xfrm>
          <a:prstGeom prst="rect">
            <a:avLst/>
          </a:prstGeom>
        </p:spPr>
      </p:pic>
      <p:pic>
        <p:nvPicPr>
          <p:cNvPr id="19" name="Picture 18" descr="A group of people in clothing&#10;&#10;Description automatically generated with medium confidence">
            <a:extLst>
              <a:ext uri="{FF2B5EF4-FFF2-40B4-BE49-F238E27FC236}">
                <a16:creationId xmlns:a16="http://schemas.microsoft.com/office/drawing/2014/main" id="{8E5CFB79-1FF8-B5DD-E8A2-7ED07690837D}"/>
              </a:ext>
            </a:extLst>
          </p:cNvPr>
          <p:cNvPicPr>
            <a:picLocks noChangeAspect="1"/>
          </p:cNvPicPr>
          <p:nvPr/>
        </p:nvPicPr>
        <p:blipFill>
          <a:blip r:embed="rId3"/>
          <a:stretch>
            <a:fillRect/>
          </a:stretch>
        </p:blipFill>
        <p:spPr>
          <a:xfrm>
            <a:off x="3611427" y="1398638"/>
            <a:ext cx="4969145" cy="4060723"/>
          </a:xfrm>
          <a:prstGeom prst="rect">
            <a:avLst/>
          </a:prstGeom>
        </p:spPr>
      </p:pic>
      <p:sp>
        <p:nvSpPr>
          <p:cNvPr id="21" name="Arrow: Right 20">
            <a:extLst>
              <a:ext uri="{FF2B5EF4-FFF2-40B4-BE49-F238E27FC236}">
                <a16:creationId xmlns:a16="http://schemas.microsoft.com/office/drawing/2014/main" id="{A65B6A1C-A837-74BB-6828-D93E68FBED2D}"/>
              </a:ext>
            </a:extLst>
          </p:cNvPr>
          <p:cNvSpPr/>
          <p:nvPr/>
        </p:nvSpPr>
        <p:spPr>
          <a:xfrm>
            <a:off x="-9330417" y="1963992"/>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594A7A87-8179-1A7C-0266-74216F533485}"/>
              </a:ext>
            </a:extLst>
          </p:cNvPr>
          <p:cNvSpPr/>
          <p:nvPr/>
        </p:nvSpPr>
        <p:spPr>
          <a:xfrm>
            <a:off x="-9330417" y="3279057"/>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3E57D80F-AA8C-2B24-B612-FF88C189664F}"/>
              </a:ext>
            </a:extLst>
          </p:cNvPr>
          <p:cNvSpPr/>
          <p:nvPr/>
        </p:nvSpPr>
        <p:spPr>
          <a:xfrm>
            <a:off x="-9330417" y="4594122"/>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29082E3-D532-6954-3CE7-FAAC18162D91}"/>
              </a:ext>
            </a:extLst>
          </p:cNvPr>
          <p:cNvSpPr/>
          <p:nvPr/>
        </p:nvSpPr>
        <p:spPr>
          <a:xfrm>
            <a:off x="-8276850" y="189319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Transitional Clients</a:t>
            </a:r>
          </a:p>
        </p:txBody>
      </p:sp>
      <p:sp>
        <p:nvSpPr>
          <p:cNvPr id="25" name="Rectangle: Rounded Corners 24">
            <a:extLst>
              <a:ext uri="{FF2B5EF4-FFF2-40B4-BE49-F238E27FC236}">
                <a16:creationId xmlns:a16="http://schemas.microsoft.com/office/drawing/2014/main" id="{B2466529-A8C3-31E9-F18C-7954AAC06495}"/>
              </a:ext>
            </a:extLst>
          </p:cNvPr>
          <p:cNvSpPr/>
          <p:nvPr/>
        </p:nvSpPr>
        <p:spPr>
          <a:xfrm>
            <a:off x="-8280254" y="323850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Episodic Clients</a:t>
            </a:r>
          </a:p>
        </p:txBody>
      </p:sp>
      <p:sp>
        <p:nvSpPr>
          <p:cNvPr id="26" name="Rectangle: Rounded Corners 25">
            <a:extLst>
              <a:ext uri="{FF2B5EF4-FFF2-40B4-BE49-F238E27FC236}">
                <a16:creationId xmlns:a16="http://schemas.microsoft.com/office/drawing/2014/main" id="{02BB4A7B-6C64-E16E-79A5-0242B0210260}"/>
              </a:ext>
            </a:extLst>
          </p:cNvPr>
          <p:cNvSpPr/>
          <p:nvPr/>
        </p:nvSpPr>
        <p:spPr>
          <a:xfrm>
            <a:off x="-8280253" y="4552336"/>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Chronic Clients</a:t>
            </a:r>
          </a:p>
        </p:txBody>
      </p:sp>
      <p:sp>
        <p:nvSpPr>
          <p:cNvPr id="27" name="Arrow: Right 26">
            <a:extLst>
              <a:ext uri="{FF2B5EF4-FFF2-40B4-BE49-F238E27FC236}">
                <a16:creationId xmlns:a16="http://schemas.microsoft.com/office/drawing/2014/main" id="{8E4B8E19-4457-666B-4905-72F0A5A391CC}"/>
              </a:ext>
            </a:extLst>
          </p:cNvPr>
          <p:cNvSpPr/>
          <p:nvPr/>
        </p:nvSpPr>
        <p:spPr>
          <a:xfrm>
            <a:off x="-6305856" y="4649428"/>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07A0E155-ADE9-4F37-0D7A-172E0A068C5B}"/>
              </a:ext>
            </a:extLst>
          </p:cNvPr>
          <p:cNvSpPr/>
          <p:nvPr/>
        </p:nvSpPr>
        <p:spPr>
          <a:xfrm>
            <a:off x="-6305856" y="3309782"/>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85FD3135-0977-BAED-AD36-1E037D4CCC0B}"/>
              </a:ext>
            </a:extLst>
          </p:cNvPr>
          <p:cNvSpPr/>
          <p:nvPr/>
        </p:nvSpPr>
        <p:spPr>
          <a:xfrm>
            <a:off x="-6310398" y="1941122"/>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913D155-41E0-8389-0DE7-C69904EE4685}"/>
              </a:ext>
            </a:extLst>
          </p:cNvPr>
          <p:cNvSpPr/>
          <p:nvPr/>
        </p:nvSpPr>
        <p:spPr>
          <a:xfrm>
            <a:off x="-5233565" y="4594122"/>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Substance, Medical, Mental Health, Social Barriers</a:t>
            </a:r>
          </a:p>
        </p:txBody>
      </p:sp>
      <p:sp>
        <p:nvSpPr>
          <p:cNvPr id="31" name="Rectangle: Rounded Corners 30">
            <a:extLst>
              <a:ext uri="{FF2B5EF4-FFF2-40B4-BE49-F238E27FC236}">
                <a16:creationId xmlns:a16="http://schemas.microsoft.com/office/drawing/2014/main" id="{07F9CB79-039F-8A21-7DE6-340AC433FDA9}"/>
              </a:ext>
            </a:extLst>
          </p:cNvPr>
          <p:cNvSpPr/>
          <p:nvPr/>
        </p:nvSpPr>
        <p:spPr>
          <a:xfrm>
            <a:off x="-5248885" y="323850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Substance Use Barriers</a:t>
            </a:r>
          </a:p>
        </p:txBody>
      </p:sp>
      <p:sp>
        <p:nvSpPr>
          <p:cNvPr id="32" name="Rectangle: Rounded Corners 31">
            <a:extLst>
              <a:ext uri="{FF2B5EF4-FFF2-40B4-BE49-F238E27FC236}">
                <a16:creationId xmlns:a16="http://schemas.microsoft.com/office/drawing/2014/main" id="{330A399E-FB00-F7DA-89B1-0451DAF6FD22}"/>
              </a:ext>
            </a:extLst>
          </p:cNvPr>
          <p:cNvSpPr/>
          <p:nvPr/>
        </p:nvSpPr>
        <p:spPr>
          <a:xfrm>
            <a:off x="-5233565" y="189319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Economic Barriers</a:t>
            </a:r>
          </a:p>
        </p:txBody>
      </p:sp>
      <p:sp>
        <p:nvSpPr>
          <p:cNvPr id="33" name="Arrow: Right 32">
            <a:extLst>
              <a:ext uri="{FF2B5EF4-FFF2-40B4-BE49-F238E27FC236}">
                <a16:creationId xmlns:a16="http://schemas.microsoft.com/office/drawing/2014/main" id="{EB468323-BB64-8FD1-55C0-5DBA36D79629}"/>
              </a:ext>
            </a:extLst>
          </p:cNvPr>
          <p:cNvSpPr/>
          <p:nvPr/>
        </p:nvSpPr>
        <p:spPr>
          <a:xfrm>
            <a:off x="-3240444" y="464942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3355C0D5-FEDD-7F34-07D8-2AE4CDB1DDED}"/>
              </a:ext>
            </a:extLst>
          </p:cNvPr>
          <p:cNvSpPr/>
          <p:nvPr/>
        </p:nvSpPr>
        <p:spPr>
          <a:xfrm>
            <a:off x="-3267114" y="3309781"/>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EB945AFC-DA4B-20F1-ACE3-8B6A271F4127}"/>
              </a:ext>
            </a:extLst>
          </p:cNvPr>
          <p:cNvSpPr/>
          <p:nvPr/>
        </p:nvSpPr>
        <p:spPr>
          <a:xfrm>
            <a:off x="-3248932" y="1941122"/>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ED5219AB-6908-B42D-E5D4-9D831832C66B}"/>
              </a:ext>
            </a:extLst>
          </p:cNvPr>
          <p:cNvSpPr/>
          <p:nvPr/>
        </p:nvSpPr>
        <p:spPr>
          <a:xfrm>
            <a:off x="-2172536" y="1715729"/>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Homeless Prevention Services</a:t>
            </a:r>
          </a:p>
        </p:txBody>
      </p:sp>
      <p:sp>
        <p:nvSpPr>
          <p:cNvPr id="37" name="Rectangle: Rounded Corners 36">
            <a:extLst>
              <a:ext uri="{FF2B5EF4-FFF2-40B4-BE49-F238E27FC236}">
                <a16:creationId xmlns:a16="http://schemas.microsoft.com/office/drawing/2014/main" id="{53AD5395-A778-78E7-38BB-76A5189D668A}"/>
              </a:ext>
            </a:extLst>
          </p:cNvPr>
          <p:cNvSpPr/>
          <p:nvPr/>
        </p:nvSpPr>
        <p:spPr>
          <a:xfrm>
            <a:off x="-2172537" y="3084989"/>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Treatment Programs</a:t>
            </a:r>
          </a:p>
        </p:txBody>
      </p:sp>
      <p:sp>
        <p:nvSpPr>
          <p:cNvPr id="38" name="Rectangle: Rounded Corners 37">
            <a:extLst>
              <a:ext uri="{FF2B5EF4-FFF2-40B4-BE49-F238E27FC236}">
                <a16:creationId xmlns:a16="http://schemas.microsoft.com/office/drawing/2014/main" id="{3B4A93D9-BE2C-B097-3D3B-0492B564B1A8}"/>
              </a:ext>
            </a:extLst>
          </p:cNvPr>
          <p:cNvSpPr/>
          <p:nvPr/>
        </p:nvSpPr>
        <p:spPr>
          <a:xfrm>
            <a:off x="-2192940" y="4429191"/>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Housing Interventions</a:t>
            </a:r>
          </a:p>
        </p:txBody>
      </p:sp>
    </p:spTree>
    <p:extLst>
      <p:ext uri="{BB962C8B-B14F-4D97-AF65-F5344CB8AC3E}">
        <p14:creationId xmlns:p14="http://schemas.microsoft.com/office/powerpoint/2010/main" val="280337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5EC8735-DF2E-35E6-013C-86CFFB68316B}"/>
              </a:ext>
            </a:extLst>
          </p:cNvPr>
          <p:cNvSpPr/>
          <p:nvPr/>
        </p:nvSpPr>
        <p:spPr>
          <a:xfrm>
            <a:off x="973395" y="1435510"/>
            <a:ext cx="1543664" cy="4060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Population of Clients</a:t>
            </a:r>
          </a:p>
        </p:txBody>
      </p:sp>
      <p:pic>
        <p:nvPicPr>
          <p:cNvPr id="17" name="Picture 16" descr="A group of people in clothing&#10;&#10;Description automatically generated with medium confidence">
            <a:extLst>
              <a:ext uri="{FF2B5EF4-FFF2-40B4-BE49-F238E27FC236}">
                <a16:creationId xmlns:a16="http://schemas.microsoft.com/office/drawing/2014/main" id="{1575B147-D417-B1DF-915F-77D4E82E6277}"/>
              </a:ext>
            </a:extLst>
          </p:cNvPr>
          <p:cNvPicPr>
            <a:picLocks noChangeAspect="1"/>
          </p:cNvPicPr>
          <p:nvPr/>
        </p:nvPicPr>
        <p:blipFill>
          <a:blip r:embed="rId3"/>
          <a:stretch>
            <a:fillRect/>
          </a:stretch>
        </p:blipFill>
        <p:spPr>
          <a:xfrm>
            <a:off x="2609523" y="600990"/>
            <a:ext cx="1215226" cy="993067"/>
          </a:xfrm>
          <a:prstGeom prst="rect">
            <a:avLst/>
          </a:prstGeom>
        </p:spPr>
      </p:pic>
      <p:sp>
        <p:nvSpPr>
          <p:cNvPr id="2" name="Arrow: Right 1">
            <a:extLst>
              <a:ext uri="{FF2B5EF4-FFF2-40B4-BE49-F238E27FC236}">
                <a16:creationId xmlns:a16="http://schemas.microsoft.com/office/drawing/2014/main" id="{C360B857-A722-3FB7-2741-EA0D22F429FE}"/>
              </a:ext>
            </a:extLst>
          </p:cNvPr>
          <p:cNvSpPr/>
          <p:nvPr/>
        </p:nvSpPr>
        <p:spPr>
          <a:xfrm>
            <a:off x="2517060" y="1963992"/>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62B2C8CA-60B7-C2F3-FAF1-46CE417A17AA}"/>
              </a:ext>
            </a:extLst>
          </p:cNvPr>
          <p:cNvSpPr/>
          <p:nvPr/>
        </p:nvSpPr>
        <p:spPr>
          <a:xfrm>
            <a:off x="2517060" y="3279057"/>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C5B1B2-943C-AC75-A0C9-ECA56C249DD1}"/>
              </a:ext>
            </a:extLst>
          </p:cNvPr>
          <p:cNvSpPr/>
          <p:nvPr/>
        </p:nvSpPr>
        <p:spPr>
          <a:xfrm>
            <a:off x="3570627" y="189319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Transitional Clients</a:t>
            </a:r>
          </a:p>
        </p:txBody>
      </p:sp>
      <p:sp>
        <p:nvSpPr>
          <p:cNvPr id="6" name="Rectangle: Rounded Corners 5">
            <a:extLst>
              <a:ext uri="{FF2B5EF4-FFF2-40B4-BE49-F238E27FC236}">
                <a16:creationId xmlns:a16="http://schemas.microsoft.com/office/drawing/2014/main" id="{5EF3B0A0-414A-1DD0-033A-89454E317CAB}"/>
              </a:ext>
            </a:extLst>
          </p:cNvPr>
          <p:cNvSpPr/>
          <p:nvPr/>
        </p:nvSpPr>
        <p:spPr>
          <a:xfrm>
            <a:off x="3567223" y="323850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Episodic Clients</a:t>
            </a:r>
          </a:p>
        </p:txBody>
      </p:sp>
      <p:sp>
        <p:nvSpPr>
          <p:cNvPr id="9" name="Arrow: Right 8">
            <a:extLst>
              <a:ext uri="{FF2B5EF4-FFF2-40B4-BE49-F238E27FC236}">
                <a16:creationId xmlns:a16="http://schemas.microsoft.com/office/drawing/2014/main" id="{7CF318DE-14CE-8C03-687F-E6982D3B4E7D}"/>
              </a:ext>
            </a:extLst>
          </p:cNvPr>
          <p:cNvSpPr/>
          <p:nvPr/>
        </p:nvSpPr>
        <p:spPr>
          <a:xfrm>
            <a:off x="-6345579" y="3339279"/>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3DFD922-F2AA-D774-4804-38C1ECE4279A}"/>
              </a:ext>
            </a:extLst>
          </p:cNvPr>
          <p:cNvSpPr/>
          <p:nvPr/>
        </p:nvSpPr>
        <p:spPr>
          <a:xfrm>
            <a:off x="-6350121" y="1970619"/>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29E41F3-825D-B075-0318-52403127A4ED}"/>
              </a:ext>
            </a:extLst>
          </p:cNvPr>
          <p:cNvSpPr/>
          <p:nvPr/>
        </p:nvSpPr>
        <p:spPr>
          <a:xfrm>
            <a:off x="-5288608" y="3267997"/>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Substance Use Barriers</a:t>
            </a:r>
          </a:p>
        </p:txBody>
      </p:sp>
      <p:sp>
        <p:nvSpPr>
          <p:cNvPr id="13" name="Rectangle: Rounded Corners 12">
            <a:extLst>
              <a:ext uri="{FF2B5EF4-FFF2-40B4-BE49-F238E27FC236}">
                <a16:creationId xmlns:a16="http://schemas.microsoft.com/office/drawing/2014/main" id="{D5306989-9096-1FF4-26A3-EBCAA30E1620}"/>
              </a:ext>
            </a:extLst>
          </p:cNvPr>
          <p:cNvSpPr/>
          <p:nvPr/>
        </p:nvSpPr>
        <p:spPr>
          <a:xfrm>
            <a:off x="-5273288" y="1922688"/>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Economic Barriers</a:t>
            </a:r>
          </a:p>
        </p:txBody>
      </p:sp>
      <p:pic>
        <p:nvPicPr>
          <p:cNvPr id="14" name="Picture 13" descr="A group of people in clothing&#10;&#10;Description automatically generated with medium confidence">
            <a:extLst>
              <a:ext uri="{FF2B5EF4-FFF2-40B4-BE49-F238E27FC236}">
                <a16:creationId xmlns:a16="http://schemas.microsoft.com/office/drawing/2014/main" id="{51357421-4F6C-7D97-DFC8-32EF79CBD3AA}"/>
              </a:ext>
            </a:extLst>
          </p:cNvPr>
          <p:cNvPicPr>
            <a:picLocks noChangeAspect="1"/>
          </p:cNvPicPr>
          <p:nvPr/>
        </p:nvPicPr>
        <p:blipFill>
          <a:blip r:embed="rId3"/>
          <a:stretch>
            <a:fillRect/>
          </a:stretch>
        </p:blipFill>
        <p:spPr>
          <a:xfrm>
            <a:off x="4625522" y="609822"/>
            <a:ext cx="1215226" cy="993067"/>
          </a:xfrm>
          <a:prstGeom prst="rect">
            <a:avLst/>
          </a:prstGeom>
        </p:spPr>
      </p:pic>
      <p:pic>
        <p:nvPicPr>
          <p:cNvPr id="16" name="Picture 15" descr="A group of people in clothing&#10;&#10;Description automatically generated with medium confidence">
            <a:extLst>
              <a:ext uri="{FF2B5EF4-FFF2-40B4-BE49-F238E27FC236}">
                <a16:creationId xmlns:a16="http://schemas.microsoft.com/office/drawing/2014/main" id="{AA9C53FC-B9E9-60A9-19C3-D2559B5F11C7}"/>
              </a:ext>
            </a:extLst>
          </p:cNvPr>
          <p:cNvPicPr>
            <a:picLocks noChangeAspect="1"/>
          </p:cNvPicPr>
          <p:nvPr/>
        </p:nvPicPr>
        <p:blipFill>
          <a:blip r:embed="rId3"/>
          <a:stretch>
            <a:fillRect/>
          </a:stretch>
        </p:blipFill>
        <p:spPr>
          <a:xfrm>
            <a:off x="6641522" y="647925"/>
            <a:ext cx="1215226" cy="993067"/>
          </a:xfrm>
          <a:prstGeom prst="rect">
            <a:avLst/>
          </a:prstGeom>
        </p:spPr>
      </p:pic>
      <p:sp>
        <p:nvSpPr>
          <p:cNvPr id="19" name="Arrow: Right 18">
            <a:extLst>
              <a:ext uri="{FF2B5EF4-FFF2-40B4-BE49-F238E27FC236}">
                <a16:creationId xmlns:a16="http://schemas.microsoft.com/office/drawing/2014/main" id="{8FC69564-19E3-8AEE-6B65-BB54B309E39A}"/>
              </a:ext>
            </a:extLst>
          </p:cNvPr>
          <p:cNvSpPr/>
          <p:nvPr/>
        </p:nvSpPr>
        <p:spPr>
          <a:xfrm>
            <a:off x="-3306837" y="333927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56A9F717-9CAE-4D7E-4808-545FDE33B80C}"/>
              </a:ext>
            </a:extLst>
          </p:cNvPr>
          <p:cNvSpPr/>
          <p:nvPr/>
        </p:nvSpPr>
        <p:spPr>
          <a:xfrm>
            <a:off x="-3288655" y="1970619"/>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4D2B541-6CD9-3F1F-F769-3336626D6A16}"/>
              </a:ext>
            </a:extLst>
          </p:cNvPr>
          <p:cNvSpPr/>
          <p:nvPr/>
        </p:nvSpPr>
        <p:spPr>
          <a:xfrm>
            <a:off x="-2212259" y="174522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Homeless Prevention Services</a:t>
            </a:r>
          </a:p>
        </p:txBody>
      </p:sp>
      <p:sp>
        <p:nvSpPr>
          <p:cNvPr id="24" name="Rectangle: Rounded Corners 23">
            <a:extLst>
              <a:ext uri="{FF2B5EF4-FFF2-40B4-BE49-F238E27FC236}">
                <a16:creationId xmlns:a16="http://schemas.microsoft.com/office/drawing/2014/main" id="{158A32CB-8EF6-2CF0-C0DA-A20FFCA5E6F5}"/>
              </a:ext>
            </a:extLst>
          </p:cNvPr>
          <p:cNvSpPr/>
          <p:nvPr/>
        </p:nvSpPr>
        <p:spPr>
          <a:xfrm>
            <a:off x="-2212260" y="311448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Treatment Programs</a:t>
            </a:r>
          </a:p>
        </p:txBody>
      </p:sp>
      <p:sp>
        <p:nvSpPr>
          <p:cNvPr id="26" name="Arrow: Right 25">
            <a:extLst>
              <a:ext uri="{FF2B5EF4-FFF2-40B4-BE49-F238E27FC236}">
                <a16:creationId xmlns:a16="http://schemas.microsoft.com/office/drawing/2014/main" id="{A30CC2E9-96C5-5872-F90A-BC38B1A61E69}"/>
              </a:ext>
            </a:extLst>
          </p:cNvPr>
          <p:cNvSpPr/>
          <p:nvPr/>
        </p:nvSpPr>
        <p:spPr>
          <a:xfrm>
            <a:off x="2517059" y="4669747"/>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61F4F3C7-D885-9500-4507-A5013FB9ED75}"/>
              </a:ext>
            </a:extLst>
          </p:cNvPr>
          <p:cNvSpPr/>
          <p:nvPr/>
        </p:nvSpPr>
        <p:spPr>
          <a:xfrm>
            <a:off x="3567223" y="462796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Chronic Clients</a:t>
            </a:r>
          </a:p>
        </p:txBody>
      </p:sp>
      <p:sp>
        <p:nvSpPr>
          <p:cNvPr id="28" name="Arrow: Right 27">
            <a:extLst>
              <a:ext uri="{FF2B5EF4-FFF2-40B4-BE49-F238E27FC236}">
                <a16:creationId xmlns:a16="http://schemas.microsoft.com/office/drawing/2014/main" id="{3D8B0282-2032-5A08-C26D-96150E8DF760}"/>
              </a:ext>
            </a:extLst>
          </p:cNvPr>
          <p:cNvSpPr/>
          <p:nvPr/>
        </p:nvSpPr>
        <p:spPr>
          <a:xfrm>
            <a:off x="-6305856" y="4649428"/>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27BE84F-4210-AA4E-D436-7AF763FDD7FD}"/>
              </a:ext>
            </a:extLst>
          </p:cNvPr>
          <p:cNvSpPr/>
          <p:nvPr/>
        </p:nvSpPr>
        <p:spPr>
          <a:xfrm>
            <a:off x="-5233565" y="4594122"/>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Substance, Medical, Mental Health, Social Barriers</a:t>
            </a:r>
          </a:p>
        </p:txBody>
      </p:sp>
      <p:sp>
        <p:nvSpPr>
          <p:cNvPr id="30" name="Arrow: Right 29">
            <a:extLst>
              <a:ext uri="{FF2B5EF4-FFF2-40B4-BE49-F238E27FC236}">
                <a16:creationId xmlns:a16="http://schemas.microsoft.com/office/drawing/2014/main" id="{799F3EDB-DA21-D2E6-1B1C-932252B7F93C}"/>
              </a:ext>
            </a:extLst>
          </p:cNvPr>
          <p:cNvSpPr/>
          <p:nvPr/>
        </p:nvSpPr>
        <p:spPr>
          <a:xfrm>
            <a:off x="-3240444" y="464942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483D10D-F7A3-4BBE-95A8-5A84B0056198}"/>
              </a:ext>
            </a:extLst>
          </p:cNvPr>
          <p:cNvSpPr/>
          <p:nvPr/>
        </p:nvSpPr>
        <p:spPr>
          <a:xfrm>
            <a:off x="-2192940" y="4429191"/>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Housing Interventions</a:t>
            </a:r>
          </a:p>
        </p:txBody>
      </p:sp>
    </p:spTree>
    <p:extLst>
      <p:ext uri="{BB962C8B-B14F-4D97-AF65-F5344CB8AC3E}">
        <p14:creationId xmlns:p14="http://schemas.microsoft.com/office/powerpoint/2010/main" val="25893467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5EC8735-DF2E-35E6-013C-86CFFB68316B}"/>
              </a:ext>
            </a:extLst>
          </p:cNvPr>
          <p:cNvSpPr/>
          <p:nvPr/>
        </p:nvSpPr>
        <p:spPr>
          <a:xfrm>
            <a:off x="973395" y="1435510"/>
            <a:ext cx="1543664" cy="4060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Population of Clients</a:t>
            </a:r>
          </a:p>
        </p:txBody>
      </p:sp>
      <p:pic>
        <p:nvPicPr>
          <p:cNvPr id="17" name="Picture 16" descr="A group of people in clothing&#10;&#10;Description automatically generated with medium confidence">
            <a:extLst>
              <a:ext uri="{FF2B5EF4-FFF2-40B4-BE49-F238E27FC236}">
                <a16:creationId xmlns:a16="http://schemas.microsoft.com/office/drawing/2014/main" id="{1575B147-D417-B1DF-915F-77D4E82E6277}"/>
              </a:ext>
            </a:extLst>
          </p:cNvPr>
          <p:cNvPicPr>
            <a:picLocks noChangeAspect="1"/>
          </p:cNvPicPr>
          <p:nvPr/>
        </p:nvPicPr>
        <p:blipFill>
          <a:blip r:embed="rId3"/>
          <a:stretch>
            <a:fillRect/>
          </a:stretch>
        </p:blipFill>
        <p:spPr>
          <a:xfrm>
            <a:off x="4277069" y="2026821"/>
            <a:ext cx="343723" cy="280886"/>
          </a:xfrm>
          <a:prstGeom prst="rect">
            <a:avLst/>
          </a:prstGeom>
        </p:spPr>
      </p:pic>
      <p:sp>
        <p:nvSpPr>
          <p:cNvPr id="2" name="Arrow: Right 1">
            <a:extLst>
              <a:ext uri="{FF2B5EF4-FFF2-40B4-BE49-F238E27FC236}">
                <a16:creationId xmlns:a16="http://schemas.microsoft.com/office/drawing/2014/main" id="{C360B857-A722-3FB7-2741-EA0D22F429FE}"/>
              </a:ext>
            </a:extLst>
          </p:cNvPr>
          <p:cNvSpPr/>
          <p:nvPr/>
        </p:nvSpPr>
        <p:spPr>
          <a:xfrm>
            <a:off x="2517060" y="1963992"/>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62B2C8CA-60B7-C2F3-FAF1-46CE417A17AA}"/>
              </a:ext>
            </a:extLst>
          </p:cNvPr>
          <p:cNvSpPr/>
          <p:nvPr/>
        </p:nvSpPr>
        <p:spPr>
          <a:xfrm>
            <a:off x="2517060" y="3279057"/>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C5B1B2-943C-AC75-A0C9-ECA56C249DD1}"/>
              </a:ext>
            </a:extLst>
          </p:cNvPr>
          <p:cNvSpPr/>
          <p:nvPr/>
        </p:nvSpPr>
        <p:spPr>
          <a:xfrm>
            <a:off x="3570627" y="189319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Transitional Clients</a:t>
            </a:r>
          </a:p>
        </p:txBody>
      </p:sp>
      <p:sp>
        <p:nvSpPr>
          <p:cNvPr id="9" name="Arrow: Right 8">
            <a:extLst>
              <a:ext uri="{FF2B5EF4-FFF2-40B4-BE49-F238E27FC236}">
                <a16:creationId xmlns:a16="http://schemas.microsoft.com/office/drawing/2014/main" id="{7CF318DE-14CE-8C03-687F-E6982D3B4E7D}"/>
              </a:ext>
            </a:extLst>
          </p:cNvPr>
          <p:cNvSpPr/>
          <p:nvPr/>
        </p:nvSpPr>
        <p:spPr>
          <a:xfrm>
            <a:off x="-6345579" y="3339279"/>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3DFD922-F2AA-D774-4804-38C1ECE4279A}"/>
              </a:ext>
            </a:extLst>
          </p:cNvPr>
          <p:cNvSpPr/>
          <p:nvPr/>
        </p:nvSpPr>
        <p:spPr>
          <a:xfrm>
            <a:off x="-6350121" y="1970619"/>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29E41F3-825D-B075-0318-52403127A4ED}"/>
              </a:ext>
            </a:extLst>
          </p:cNvPr>
          <p:cNvSpPr/>
          <p:nvPr/>
        </p:nvSpPr>
        <p:spPr>
          <a:xfrm>
            <a:off x="-5288608" y="3267997"/>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Substance Use Barriers</a:t>
            </a:r>
          </a:p>
        </p:txBody>
      </p:sp>
      <p:sp>
        <p:nvSpPr>
          <p:cNvPr id="13" name="Rectangle: Rounded Corners 12">
            <a:extLst>
              <a:ext uri="{FF2B5EF4-FFF2-40B4-BE49-F238E27FC236}">
                <a16:creationId xmlns:a16="http://schemas.microsoft.com/office/drawing/2014/main" id="{D5306989-9096-1FF4-26A3-EBCAA30E1620}"/>
              </a:ext>
            </a:extLst>
          </p:cNvPr>
          <p:cNvSpPr/>
          <p:nvPr/>
        </p:nvSpPr>
        <p:spPr>
          <a:xfrm>
            <a:off x="-5273288" y="1922688"/>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Economic Barriers</a:t>
            </a:r>
          </a:p>
        </p:txBody>
      </p:sp>
      <p:pic>
        <p:nvPicPr>
          <p:cNvPr id="14" name="Picture 13" descr="A group of people in clothing&#10;&#10;Description automatically generated with medium confidence">
            <a:extLst>
              <a:ext uri="{FF2B5EF4-FFF2-40B4-BE49-F238E27FC236}">
                <a16:creationId xmlns:a16="http://schemas.microsoft.com/office/drawing/2014/main" id="{51357421-4F6C-7D97-DFC8-32EF79CBD3AA}"/>
              </a:ext>
            </a:extLst>
          </p:cNvPr>
          <p:cNvPicPr>
            <a:picLocks noChangeAspect="1"/>
          </p:cNvPicPr>
          <p:nvPr/>
        </p:nvPicPr>
        <p:blipFill>
          <a:blip r:embed="rId3"/>
          <a:stretch>
            <a:fillRect/>
          </a:stretch>
        </p:blipFill>
        <p:spPr>
          <a:xfrm>
            <a:off x="4381847" y="3345299"/>
            <a:ext cx="337201" cy="275556"/>
          </a:xfrm>
          <a:prstGeom prst="rect">
            <a:avLst/>
          </a:prstGeom>
        </p:spPr>
      </p:pic>
      <p:pic>
        <p:nvPicPr>
          <p:cNvPr id="16" name="Picture 15" descr="A group of people in clothing&#10;&#10;Description automatically generated with medium confidence">
            <a:extLst>
              <a:ext uri="{FF2B5EF4-FFF2-40B4-BE49-F238E27FC236}">
                <a16:creationId xmlns:a16="http://schemas.microsoft.com/office/drawing/2014/main" id="{AA9C53FC-B9E9-60A9-19C3-D2559B5F11C7}"/>
              </a:ext>
            </a:extLst>
          </p:cNvPr>
          <p:cNvPicPr>
            <a:picLocks noChangeAspect="1"/>
          </p:cNvPicPr>
          <p:nvPr/>
        </p:nvPicPr>
        <p:blipFill>
          <a:blip r:embed="rId3"/>
          <a:stretch>
            <a:fillRect/>
          </a:stretch>
        </p:blipFill>
        <p:spPr>
          <a:xfrm>
            <a:off x="4320344" y="4583809"/>
            <a:ext cx="481839" cy="393753"/>
          </a:xfrm>
          <a:prstGeom prst="rect">
            <a:avLst/>
          </a:prstGeom>
        </p:spPr>
      </p:pic>
      <p:sp>
        <p:nvSpPr>
          <p:cNvPr id="19" name="Arrow: Right 18">
            <a:extLst>
              <a:ext uri="{FF2B5EF4-FFF2-40B4-BE49-F238E27FC236}">
                <a16:creationId xmlns:a16="http://schemas.microsoft.com/office/drawing/2014/main" id="{8FC69564-19E3-8AEE-6B65-BB54B309E39A}"/>
              </a:ext>
            </a:extLst>
          </p:cNvPr>
          <p:cNvSpPr/>
          <p:nvPr/>
        </p:nvSpPr>
        <p:spPr>
          <a:xfrm>
            <a:off x="-3306837" y="333927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56A9F717-9CAE-4D7E-4808-545FDE33B80C}"/>
              </a:ext>
            </a:extLst>
          </p:cNvPr>
          <p:cNvSpPr/>
          <p:nvPr/>
        </p:nvSpPr>
        <p:spPr>
          <a:xfrm>
            <a:off x="-3288655" y="1970619"/>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4D2B541-6CD9-3F1F-F769-3336626D6A16}"/>
              </a:ext>
            </a:extLst>
          </p:cNvPr>
          <p:cNvSpPr/>
          <p:nvPr/>
        </p:nvSpPr>
        <p:spPr>
          <a:xfrm>
            <a:off x="-2212259" y="174522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Homeless Prevention Services</a:t>
            </a:r>
          </a:p>
        </p:txBody>
      </p:sp>
      <p:sp>
        <p:nvSpPr>
          <p:cNvPr id="24" name="Rectangle: Rounded Corners 23">
            <a:extLst>
              <a:ext uri="{FF2B5EF4-FFF2-40B4-BE49-F238E27FC236}">
                <a16:creationId xmlns:a16="http://schemas.microsoft.com/office/drawing/2014/main" id="{158A32CB-8EF6-2CF0-C0DA-A20FFCA5E6F5}"/>
              </a:ext>
            </a:extLst>
          </p:cNvPr>
          <p:cNvSpPr/>
          <p:nvPr/>
        </p:nvSpPr>
        <p:spPr>
          <a:xfrm>
            <a:off x="-2212260" y="311448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Treatment Programs</a:t>
            </a:r>
          </a:p>
        </p:txBody>
      </p:sp>
      <p:sp>
        <p:nvSpPr>
          <p:cNvPr id="6" name="Rectangle: Rounded Corners 5">
            <a:extLst>
              <a:ext uri="{FF2B5EF4-FFF2-40B4-BE49-F238E27FC236}">
                <a16:creationId xmlns:a16="http://schemas.microsoft.com/office/drawing/2014/main" id="{5EF3B0A0-414A-1DD0-033A-89454E317CAB}"/>
              </a:ext>
            </a:extLst>
          </p:cNvPr>
          <p:cNvSpPr/>
          <p:nvPr/>
        </p:nvSpPr>
        <p:spPr>
          <a:xfrm>
            <a:off x="3567223" y="323850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Episodic Clients</a:t>
            </a:r>
          </a:p>
        </p:txBody>
      </p:sp>
      <p:sp>
        <p:nvSpPr>
          <p:cNvPr id="21" name="Arrow: Right 20">
            <a:extLst>
              <a:ext uri="{FF2B5EF4-FFF2-40B4-BE49-F238E27FC236}">
                <a16:creationId xmlns:a16="http://schemas.microsoft.com/office/drawing/2014/main" id="{678176BF-3CD0-EE31-0E0C-55F67B10EAE6}"/>
              </a:ext>
            </a:extLst>
          </p:cNvPr>
          <p:cNvSpPr/>
          <p:nvPr/>
        </p:nvSpPr>
        <p:spPr>
          <a:xfrm>
            <a:off x="2517059" y="4610846"/>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DB8E020-555B-481C-4A5E-F4ED1D47705A}"/>
              </a:ext>
            </a:extLst>
          </p:cNvPr>
          <p:cNvSpPr/>
          <p:nvPr/>
        </p:nvSpPr>
        <p:spPr>
          <a:xfrm>
            <a:off x="3567223" y="456906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Chronic Clients</a:t>
            </a:r>
          </a:p>
        </p:txBody>
      </p:sp>
      <p:sp>
        <p:nvSpPr>
          <p:cNvPr id="26" name="Arrow: Right 25">
            <a:extLst>
              <a:ext uri="{FF2B5EF4-FFF2-40B4-BE49-F238E27FC236}">
                <a16:creationId xmlns:a16="http://schemas.microsoft.com/office/drawing/2014/main" id="{B92F6EDF-2049-92D3-66E7-1606BC42FA5F}"/>
              </a:ext>
            </a:extLst>
          </p:cNvPr>
          <p:cNvSpPr/>
          <p:nvPr/>
        </p:nvSpPr>
        <p:spPr>
          <a:xfrm>
            <a:off x="-6305856" y="4649428"/>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8B1BBB73-996C-40D3-6AD1-8B8027F8CD64}"/>
              </a:ext>
            </a:extLst>
          </p:cNvPr>
          <p:cNvSpPr/>
          <p:nvPr/>
        </p:nvSpPr>
        <p:spPr>
          <a:xfrm>
            <a:off x="-5233565" y="4594122"/>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Substance, Medical, Mental Health, Social Barriers</a:t>
            </a:r>
          </a:p>
        </p:txBody>
      </p:sp>
      <p:sp>
        <p:nvSpPr>
          <p:cNvPr id="28" name="Arrow: Right 27">
            <a:extLst>
              <a:ext uri="{FF2B5EF4-FFF2-40B4-BE49-F238E27FC236}">
                <a16:creationId xmlns:a16="http://schemas.microsoft.com/office/drawing/2014/main" id="{2FF78BDF-9061-920D-B32A-16DEEE7DB2E1}"/>
              </a:ext>
            </a:extLst>
          </p:cNvPr>
          <p:cNvSpPr/>
          <p:nvPr/>
        </p:nvSpPr>
        <p:spPr>
          <a:xfrm>
            <a:off x="-3240444" y="464942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7BB4DAFA-6D18-7ADE-2C27-2C54E5CCEF51}"/>
              </a:ext>
            </a:extLst>
          </p:cNvPr>
          <p:cNvSpPr/>
          <p:nvPr/>
        </p:nvSpPr>
        <p:spPr>
          <a:xfrm>
            <a:off x="-2192940" y="4429191"/>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Housing Interventions</a:t>
            </a:r>
          </a:p>
        </p:txBody>
      </p:sp>
    </p:spTree>
    <p:extLst>
      <p:ext uri="{BB962C8B-B14F-4D97-AF65-F5344CB8AC3E}">
        <p14:creationId xmlns:p14="http://schemas.microsoft.com/office/powerpoint/2010/main" val="40051364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5EC8735-DF2E-35E6-013C-86CFFB68316B}"/>
              </a:ext>
            </a:extLst>
          </p:cNvPr>
          <p:cNvSpPr/>
          <p:nvPr/>
        </p:nvSpPr>
        <p:spPr>
          <a:xfrm>
            <a:off x="973395" y="1435510"/>
            <a:ext cx="1543664" cy="4060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Population of Clients</a:t>
            </a:r>
          </a:p>
        </p:txBody>
      </p:sp>
      <p:pic>
        <p:nvPicPr>
          <p:cNvPr id="17" name="Picture 16" descr="A group of people in clothing&#10;&#10;Description automatically generated with medium confidence">
            <a:extLst>
              <a:ext uri="{FF2B5EF4-FFF2-40B4-BE49-F238E27FC236}">
                <a16:creationId xmlns:a16="http://schemas.microsoft.com/office/drawing/2014/main" id="{1575B147-D417-B1DF-915F-77D4E82E6277}"/>
              </a:ext>
            </a:extLst>
          </p:cNvPr>
          <p:cNvPicPr>
            <a:picLocks noChangeAspect="1"/>
          </p:cNvPicPr>
          <p:nvPr/>
        </p:nvPicPr>
        <p:blipFill>
          <a:blip r:embed="rId3"/>
          <a:stretch>
            <a:fillRect/>
          </a:stretch>
        </p:blipFill>
        <p:spPr>
          <a:xfrm>
            <a:off x="4277069" y="2026821"/>
            <a:ext cx="343723" cy="280886"/>
          </a:xfrm>
          <a:prstGeom prst="rect">
            <a:avLst/>
          </a:prstGeom>
        </p:spPr>
      </p:pic>
      <p:sp>
        <p:nvSpPr>
          <p:cNvPr id="2" name="Arrow: Right 1">
            <a:extLst>
              <a:ext uri="{FF2B5EF4-FFF2-40B4-BE49-F238E27FC236}">
                <a16:creationId xmlns:a16="http://schemas.microsoft.com/office/drawing/2014/main" id="{C360B857-A722-3FB7-2741-EA0D22F429FE}"/>
              </a:ext>
            </a:extLst>
          </p:cNvPr>
          <p:cNvSpPr/>
          <p:nvPr/>
        </p:nvSpPr>
        <p:spPr>
          <a:xfrm>
            <a:off x="2517060" y="1963992"/>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62B2C8CA-60B7-C2F3-FAF1-46CE417A17AA}"/>
              </a:ext>
            </a:extLst>
          </p:cNvPr>
          <p:cNvSpPr/>
          <p:nvPr/>
        </p:nvSpPr>
        <p:spPr>
          <a:xfrm>
            <a:off x="2517060" y="3279057"/>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C5B1B2-943C-AC75-A0C9-ECA56C249DD1}"/>
              </a:ext>
            </a:extLst>
          </p:cNvPr>
          <p:cNvSpPr/>
          <p:nvPr/>
        </p:nvSpPr>
        <p:spPr>
          <a:xfrm>
            <a:off x="3570627" y="189319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Transitional Clients</a:t>
            </a:r>
          </a:p>
        </p:txBody>
      </p:sp>
      <p:sp>
        <p:nvSpPr>
          <p:cNvPr id="9" name="Arrow: Right 8">
            <a:extLst>
              <a:ext uri="{FF2B5EF4-FFF2-40B4-BE49-F238E27FC236}">
                <a16:creationId xmlns:a16="http://schemas.microsoft.com/office/drawing/2014/main" id="{7CF318DE-14CE-8C03-687F-E6982D3B4E7D}"/>
              </a:ext>
            </a:extLst>
          </p:cNvPr>
          <p:cNvSpPr/>
          <p:nvPr/>
        </p:nvSpPr>
        <p:spPr>
          <a:xfrm>
            <a:off x="5545023" y="3275843"/>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3DFD922-F2AA-D774-4804-38C1ECE4279A}"/>
              </a:ext>
            </a:extLst>
          </p:cNvPr>
          <p:cNvSpPr/>
          <p:nvPr/>
        </p:nvSpPr>
        <p:spPr>
          <a:xfrm>
            <a:off x="5540481" y="1907183"/>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29E41F3-825D-B075-0318-52403127A4ED}"/>
              </a:ext>
            </a:extLst>
          </p:cNvPr>
          <p:cNvSpPr/>
          <p:nvPr/>
        </p:nvSpPr>
        <p:spPr>
          <a:xfrm>
            <a:off x="6601994" y="320456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Substance Use Barriers</a:t>
            </a:r>
          </a:p>
        </p:txBody>
      </p:sp>
      <p:sp>
        <p:nvSpPr>
          <p:cNvPr id="13" name="Rectangle: Rounded Corners 12">
            <a:extLst>
              <a:ext uri="{FF2B5EF4-FFF2-40B4-BE49-F238E27FC236}">
                <a16:creationId xmlns:a16="http://schemas.microsoft.com/office/drawing/2014/main" id="{D5306989-9096-1FF4-26A3-EBCAA30E1620}"/>
              </a:ext>
            </a:extLst>
          </p:cNvPr>
          <p:cNvSpPr/>
          <p:nvPr/>
        </p:nvSpPr>
        <p:spPr>
          <a:xfrm>
            <a:off x="6617314" y="1859252"/>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Economic Barriers</a:t>
            </a:r>
          </a:p>
        </p:txBody>
      </p:sp>
      <p:pic>
        <p:nvPicPr>
          <p:cNvPr id="14" name="Picture 13" descr="A group of people in clothing&#10;&#10;Description automatically generated with medium confidence">
            <a:extLst>
              <a:ext uri="{FF2B5EF4-FFF2-40B4-BE49-F238E27FC236}">
                <a16:creationId xmlns:a16="http://schemas.microsoft.com/office/drawing/2014/main" id="{51357421-4F6C-7D97-DFC8-32EF79CBD3AA}"/>
              </a:ext>
            </a:extLst>
          </p:cNvPr>
          <p:cNvPicPr>
            <a:picLocks noChangeAspect="1"/>
          </p:cNvPicPr>
          <p:nvPr/>
        </p:nvPicPr>
        <p:blipFill>
          <a:blip r:embed="rId3"/>
          <a:stretch>
            <a:fillRect/>
          </a:stretch>
        </p:blipFill>
        <p:spPr>
          <a:xfrm>
            <a:off x="4381847" y="3345299"/>
            <a:ext cx="337201" cy="275556"/>
          </a:xfrm>
          <a:prstGeom prst="rect">
            <a:avLst/>
          </a:prstGeom>
        </p:spPr>
      </p:pic>
      <p:pic>
        <p:nvPicPr>
          <p:cNvPr id="16" name="Picture 15" descr="A group of people in clothing&#10;&#10;Description automatically generated with medium confidence">
            <a:extLst>
              <a:ext uri="{FF2B5EF4-FFF2-40B4-BE49-F238E27FC236}">
                <a16:creationId xmlns:a16="http://schemas.microsoft.com/office/drawing/2014/main" id="{AA9C53FC-B9E9-60A9-19C3-D2559B5F11C7}"/>
              </a:ext>
            </a:extLst>
          </p:cNvPr>
          <p:cNvPicPr>
            <a:picLocks noChangeAspect="1"/>
          </p:cNvPicPr>
          <p:nvPr/>
        </p:nvPicPr>
        <p:blipFill>
          <a:blip r:embed="rId3"/>
          <a:stretch>
            <a:fillRect/>
          </a:stretch>
        </p:blipFill>
        <p:spPr>
          <a:xfrm>
            <a:off x="4320344" y="4583809"/>
            <a:ext cx="481839" cy="393753"/>
          </a:xfrm>
          <a:prstGeom prst="rect">
            <a:avLst/>
          </a:prstGeom>
        </p:spPr>
      </p:pic>
      <p:sp>
        <p:nvSpPr>
          <p:cNvPr id="19" name="Arrow: Right 18">
            <a:extLst>
              <a:ext uri="{FF2B5EF4-FFF2-40B4-BE49-F238E27FC236}">
                <a16:creationId xmlns:a16="http://schemas.microsoft.com/office/drawing/2014/main" id="{8FC69564-19E3-8AEE-6B65-BB54B309E39A}"/>
              </a:ext>
            </a:extLst>
          </p:cNvPr>
          <p:cNvSpPr/>
          <p:nvPr/>
        </p:nvSpPr>
        <p:spPr>
          <a:xfrm>
            <a:off x="-3306837" y="333927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56A9F717-9CAE-4D7E-4808-545FDE33B80C}"/>
              </a:ext>
            </a:extLst>
          </p:cNvPr>
          <p:cNvSpPr/>
          <p:nvPr/>
        </p:nvSpPr>
        <p:spPr>
          <a:xfrm>
            <a:off x="-3288655" y="1970619"/>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4D2B541-6CD9-3F1F-F769-3336626D6A16}"/>
              </a:ext>
            </a:extLst>
          </p:cNvPr>
          <p:cNvSpPr/>
          <p:nvPr/>
        </p:nvSpPr>
        <p:spPr>
          <a:xfrm>
            <a:off x="-2212259" y="174522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Homeless Prevention Services</a:t>
            </a:r>
          </a:p>
        </p:txBody>
      </p:sp>
      <p:sp>
        <p:nvSpPr>
          <p:cNvPr id="24" name="Rectangle: Rounded Corners 23">
            <a:extLst>
              <a:ext uri="{FF2B5EF4-FFF2-40B4-BE49-F238E27FC236}">
                <a16:creationId xmlns:a16="http://schemas.microsoft.com/office/drawing/2014/main" id="{158A32CB-8EF6-2CF0-C0DA-A20FFCA5E6F5}"/>
              </a:ext>
            </a:extLst>
          </p:cNvPr>
          <p:cNvSpPr/>
          <p:nvPr/>
        </p:nvSpPr>
        <p:spPr>
          <a:xfrm>
            <a:off x="-2212260" y="311448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Treatment Programs</a:t>
            </a:r>
          </a:p>
        </p:txBody>
      </p:sp>
      <p:sp>
        <p:nvSpPr>
          <p:cNvPr id="6" name="Rectangle: Rounded Corners 5">
            <a:extLst>
              <a:ext uri="{FF2B5EF4-FFF2-40B4-BE49-F238E27FC236}">
                <a16:creationId xmlns:a16="http://schemas.microsoft.com/office/drawing/2014/main" id="{5EF3B0A0-414A-1DD0-033A-89454E317CAB}"/>
              </a:ext>
            </a:extLst>
          </p:cNvPr>
          <p:cNvSpPr/>
          <p:nvPr/>
        </p:nvSpPr>
        <p:spPr>
          <a:xfrm>
            <a:off x="3567223" y="323850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Episodic Clients</a:t>
            </a:r>
          </a:p>
        </p:txBody>
      </p:sp>
      <p:sp>
        <p:nvSpPr>
          <p:cNvPr id="21" name="Arrow: Right 20">
            <a:extLst>
              <a:ext uri="{FF2B5EF4-FFF2-40B4-BE49-F238E27FC236}">
                <a16:creationId xmlns:a16="http://schemas.microsoft.com/office/drawing/2014/main" id="{A79E40D5-ACCF-F9B4-34EC-2F0BF4BDB735}"/>
              </a:ext>
            </a:extLst>
          </p:cNvPr>
          <p:cNvSpPr/>
          <p:nvPr/>
        </p:nvSpPr>
        <p:spPr>
          <a:xfrm>
            <a:off x="2523866" y="4585400"/>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640C6A7-1117-2185-B337-CF822F1CFC58}"/>
              </a:ext>
            </a:extLst>
          </p:cNvPr>
          <p:cNvSpPr/>
          <p:nvPr/>
        </p:nvSpPr>
        <p:spPr>
          <a:xfrm>
            <a:off x="3574030" y="4543614"/>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Chronic Clients</a:t>
            </a:r>
          </a:p>
        </p:txBody>
      </p:sp>
      <p:sp>
        <p:nvSpPr>
          <p:cNvPr id="26" name="Arrow: Right 25">
            <a:extLst>
              <a:ext uri="{FF2B5EF4-FFF2-40B4-BE49-F238E27FC236}">
                <a16:creationId xmlns:a16="http://schemas.microsoft.com/office/drawing/2014/main" id="{AE715CF3-E82F-67A6-CA06-CE1FAF3E3914}"/>
              </a:ext>
            </a:extLst>
          </p:cNvPr>
          <p:cNvSpPr/>
          <p:nvPr/>
        </p:nvSpPr>
        <p:spPr>
          <a:xfrm>
            <a:off x="5548427" y="4640706"/>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72812822-2E56-BAF5-DECC-B540BD63BDEA}"/>
              </a:ext>
            </a:extLst>
          </p:cNvPr>
          <p:cNvSpPr/>
          <p:nvPr/>
        </p:nvSpPr>
        <p:spPr>
          <a:xfrm>
            <a:off x="6620718" y="458540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Substance, Medical, Mental Health, Social Barriers</a:t>
            </a:r>
          </a:p>
        </p:txBody>
      </p:sp>
      <p:sp>
        <p:nvSpPr>
          <p:cNvPr id="28" name="Arrow: Right 27">
            <a:extLst>
              <a:ext uri="{FF2B5EF4-FFF2-40B4-BE49-F238E27FC236}">
                <a16:creationId xmlns:a16="http://schemas.microsoft.com/office/drawing/2014/main" id="{A5A5BA91-FFD7-0862-5725-7160ED607E30}"/>
              </a:ext>
            </a:extLst>
          </p:cNvPr>
          <p:cNvSpPr/>
          <p:nvPr/>
        </p:nvSpPr>
        <p:spPr>
          <a:xfrm>
            <a:off x="-3240444" y="464942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8F6C31FF-427F-79B5-2A63-E99315AB7590}"/>
              </a:ext>
            </a:extLst>
          </p:cNvPr>
          <p:cNvSpPr/>
          <p:nvPr/>
        </p:nvSpPr>
        <p:spPr>
          <a:xfrm>
            <a:off x="-2192940" y="4429191"/>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Housing Interventions</a:t>
            </a:r>
          </a:p>
        </p:txBody>
      </p:sp>
    </p:spTree>
    <p:extLst>
      <p:ext uri="{BB962C8B-B14F-4D97-AF65-F5344CB8AC3E}">
        <p14:creationId xmlns:p14="http://schemas.microsoft.com/office/powerpoint/2010/main" val="39440871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5EC8735-DF2E-35E6-013C-86CFFB68316B}"/>
              </a:ext>
            </a:extLst>
          </p:cNvPr>
          <p:cNvSpPr/>
          <p:nvPr/>
        </p:nvSpPr>
        <p:spPr>
          <a:xfrm>
            <a:off x="973395" y="1435510"/>
            <a:ext cx="1543664" cy="4060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Population of Clients</a:t>
            </a:r>
          </a:p>
        </p:txBody>
      </p:sp>
      <p:pic>
        <p:nvPicPr>
          <p:cNvPr id="17" name="Picture 16" descr="A group of people in clothing&#10;&#10;Description automatically generated with medium confidence">
            <a:extLst>
              <a:ext uri="{FF2B5EF4-FFF2-40B4-BE49-F238E27FC236}">
                <a16:creationId xmlns:a16="http://schemas.microsoft.com/office/drawing/2014/main" id="{1575B147-D417-B1DF-915F-77D4E82E6277}"/>
              </a:ext>
            </a:extLst>
          </p:cNvPr>
          <p:cNvPicPr>
            <a:picLocks noChangeAspect="1"/>
          </p:cNvPicPr>
          <p:nvPr/>
        </p:nvPicPr>
        <p:blipFill>
          <a:blip r:embed="rId3"/>
          <a:stretch>
            <a:fillRect/>
          </a:stretch>
        </p:blipFill>
        <p:spPr>
          <a:xfrm>
            <a:off x="4277069" y="2026821"/>
            <a:ext cx="343723" cy="280886"/>
          </a:xfrm>
          <a:prstGeom prst="rect">
            <a:avLst/>
          </a:prstGeom>
        </p:spPr>
      </p:pic>
      <p:sp>
        <p:nvSpPr>
          <p:cNvPr id="2" name="Arrow: Right 1">
            <a:extLst>
              <a:ext uri="{FF2B5EF4-FFF2-40B4-BE49-F238E27FC236}">
                <a16:creationId xmlns:a16="http://schemas.microsoft.com/office/drawing/2014/main" id="{C360B857-A722-3FB7-2741-EA0D22F429FE}"/>
              </a:ext>
            </a:extLst>
          </p:cNvPr>
          <p:cNvSpPr/>
          <p:nvPr/>
        </p:nvSpPr>
        <p:spPr>
          <a:xfrm>
            <a:off x="2517060" y="1963992"/>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62B2C8CA-60B7-C2F3-FAF1-46CE417A17AA}"/>
              </a:ext>
            </a:extLst>
          </p:cNvPr>
          <p:cNvSpPr/>
          <p:nvPr/>
        </p:nvSpPr>
        <p:spPr>
          <a:xfrm>
            <a:off x="2517060" y="3279057"/>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C5B1B2-943C-AC75-A0C9-ECA56C249DD1}"/>
              </a:ext>
            </a:extLst>
          </p:cNvPr>
          <p:cNvSpPr/>
          <p:nvPr/>
        </p:nvSpPr>
        <p:spPr>
          <a:xfrm>
            <a:off x="3570627" y="189319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Transitional Clients</a:t>
            </a:r>
          </a:p>
        </p:txBody>
      </p:sp>
      <p:sp>
        <p:nvSpPr>
          <p:cNvPr id="9" name="Arrow: Right 8">
            <a:extLst>
              <a:ext uri="{FF2B5EF4-FFF2-40B4-BE49-F238E27FC236}">
                <a16:creationId xmlns:a16="http://schemas.microsoft.com/office/drawing/2014/main" id="{7CF318DE-14CE-8C03-687F-E6982D3B4E7D}"/>
              </a:ext>
            </a:extLst>
          </p:cNvPr>
          <p:cNvSpPr/>
          <p:nvPr/>
        </p:nvSpPr>
        <p:spPr>
          <a:xfrm>
            <a:off x="5545023" y="3275843"/>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3DFD922-F2AA-D774-4804-38C1ECE4279A}"/>
              </a:ext>
            </a:extLst>
          </p:cNvPr>
          <p:cNvSpPr/>
          <p:nvPr/>
        </p:nvSpPr>
        <p:spPr>
          <a:xfrm>
            <a:off x="5540481" y="1907183"/>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29E41F3-825D-B075-0318-52403127A4ED}"/>
              </a:ext>
            </a:extLst>
          </p:cNvPr>
          <p:cNvSpPr/>
          <p:nvPr/>
        </p:nvSpPr>
        <p:spPr>
          <a:xfrm>
            <a:off x="6601994" y="3204561"/>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Substance Use Barriers</a:t>
            </a:r>
          </a:p>
        </p:txBody>
      </p:sp>
      <p:sp>
        <p:nvSpPr>
          <p:cNvPr id="13" name="Rectangle: Rounded Corners 12">
            <a:extLst>
              <a:ext uri="{FF2B5EF4-FFF2-40B4-BE49-F238E27FC236}">
                <a16:creationId xmlns:a16="http://schemas.microsoft.com/office/drawing/2014/main" id="{D5306989-9096-1FF4-26A3-EBCAA30E1620}"/>
              </a:ext>
            </a:extLst>
          </p:cNvPr>
          <p:cNvSpPr/>
          <p:nvPr/>
        </p:nvSpPr>
        <p:spPr>
          <a:xfrm>
            <a:off x="6617314" y="1859252"/>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Economic Barriers</a:t>
            </a:r>
          </a:p>
        </p:txBody>
      </p:sp>
      <p:pic>
        <p:nvPicPr>
          <p:cNvPr id="14" name="Picture 13" descr="A group of people in clothing&#10;&#10;Description automatically generated with medium confidence">
            <a:extLst>
              <a:ext uri="{FF2B5EF4-FFF2-40B4-BE49-F238E27FC236}">
                <a16:creationId xmlns:a16="http://schemas.microsoft.com/office/drawing/2014/main" id="{51357421-4F6C-7D97-DFC8-32EF79CBD3AA}"/>
              </a:ext>
            </a:extLst>
          </p:cNvPr>
          <p:cNvPicPr>
            <a:picLocks noChangeAspect="1"/>
          </p:cNvPicPr>
          <p:nvPr/>
        </p:nvPicPr>
        <p:blipFill>
          <a:blip r:embed="rId3"/>
          <a:stretch>
            <a:fillRect/>
          </a:stretch>
        </p:blipFill>
        <p:spPr>
          <a:xfrm>
            <a:off x="4381847" y="3345299"/>
            <a:ext cx="337201" cy="275556"/>
          </a:xfrm>
          <a:prstGeom prst="rect">
            <a:avLst/>
          </a:prstGeom>
        </p:spPr>
      </p:pic>
      <p:pic>
        <p:nvPicPr>
          <p:cNvPr id="16" name="Picture 15" descr="A group of people in clothing&#10;&#10;Description automatically generated with medium confidence">
            <a:extLst>
              <a:ext uri="{FF2B5EF4-FFF2-40B4-BE49-F238E27FC236}">
                <a16:creationId xmlns:a16="http://schemas.microsoft.com/office/drawing/2014/main" id="{AA9C53FC-B9E9-60A9-19C3-D2559B5F11C7}"/>
              </a:ext>
            </a:extLst>
          </p:cNvPr>
          <p:cNvPicPr>
            <a:picLocks noChangeAspect="1"/>
          </p:cNvPicPr>
          <p:nvPr/>
        </p:nvPicPr>
        <p:blipFill>
          <a:blip r:embed="rId3"/>
          <a:stretch>
            <a:fillRect/>
          </a:stretch>
        </p:blipFill>
        <p:spPr>
          <a:xfrm>
            <a:off x="4320344" y="4583809"/>
            <a:ext cx="481839" cy="393753"/>
          </a:xfrm>
          <a:prstGeom prst="rect">
            <a:avLst/>
          </a:prstGeom>
        </p:spPr>
      </p:pic>
      <p:sp>
        <p:nvSpPr>
          <p:cNvPr id="19" name="Arrow: Right 18">
            <a:extLst>
              <a:ext uri="{FF2B5EF4-FFF2-40B4-BE49-F238E27FC236}">
                <a16:creationId xmlns:a16="http://schemas.microsoft.com/office/drawing/2014/main" id="{8FC69564-19E3-8AEE-6B65-BB54B309E39A}"/>
              </a:ext>
            </a:extLst>
          </p:cNvPr>
          <p:cNvSpPr/>
          <p:nvPr/>
        </p:nvSpPr>
        <p:spPr>
          <a:xfrm>
            <a:off x="8568445" y="3278988"/>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56A9F717-9CAE-4D7E-4808-545FDE33B80C}"/>
              </a:ext>
            </a:extLst>
          </p:cNvPr>
          <p:cNvSpPr/>
          <p:nvPr/>
        </p:nvSpPr>
        <p:spPr>
          <a:xfrm>
            <a:off x="8586627" y="1910329"/>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34D2B541-6CD9-3F1F-F769-3336626D6A16}"/>
              </a:ext>
            </a:extLst>
          </p:cNvPr>
          <p:cNvSpPr/>
          <p:nvPr/>
        </p:nvSpPr>
        <p:spPr>
          <a:xfrm>
            <a:off x="9663023" y="168493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Homeless Prevention Services</a:t>
            </a:r>
          </a:p>
        </p:txBody>
      </p:sp>
      <p:sp>
        <p:nvSpPr>
          <p:cNvPr id="24" name="Rectangle: Rounded Corners 23">
            <a:extLst>
              <a:ext uri="{FF2B5EF4-FFF2-40B4-BE49-F238E27FC236}">
                <a16:creationId xmlns:a16="http://schemas.microsoft.com/office/drawing/2014/main" id="{158A32CB-8EF6-2CF0-C0DA-A20FFCA5E6F5}"/>
              </a:ext>
            </a:extLst>
          </p:cNvPr>
          <p:cNvSpPr/>
          <p:nvPr/>
        </p:nvSpPr>
        <p:spPr>
          <a:xfrm>
            <a:off x="9663022" y="3054196"/>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Residential Treatment Programs</a:t>
            </a:r>
          </a:p>
        </p:txBody>
      </p:sp>
      <p:sp>
        <p:nvSpPr>
          <p:cNvPr id="6" name="Rectangle: Rounded Corners 5">
            <a:extLst>
              <a:ext uri="{FF2B5EF4-FFF2-40B4-BE49-F238E27FC236}">
                <a16:creationId xmlns:a16="http://schemas.microsoft.com/office/drawing/2014/main" id="{5EF3B0A0-414A-1DD0-033A-89454E317CAB}"/>
              </a:ext>
            </a:extLst>
          </p:cNvPr>
          <p:cNvSpPr/>
          <p:nvPr/>
        </p:nvSpPr>
        <p:spPr>
          <a:xfrm>
            <a:off x="3567223" y="3238500"/>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Episodic Clients</a:t>
            </a:r>
          </a:p>
        </p:txBody>
      </p:sp>
      <p:sp>
        <p:nvSpPr>
          <p:cNvPr id="21" name="Arrow: Right 20">
            <a:extLst>
              <a:ext uri="{FF2B5EF4-FFF2-40B4-BE49-F238E27FC236}">
                <a16:creationId xmlns:a16="http://schemas.microsoft.com/office/drawing/2014/main" id="{2CD1325E-5EAB-62A4-80E5-62094FCC3A26}"/>
              </a:ext>
            </a:extLst>
          </p:cNvPr>
          <p:cNvSpPr/>
          <p:nvPr/>
        </p:nvSpPr>
        <p:spPr>
          <a:xfrm>
            <a:off x="2537464" y="4567133"/>
            <a:ext cx="1050164"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F62752D-530D-05E3-5CA8-20612A5BC638}"/>
              </a:ext>
            </a:extLst>
          </p:cNvPr>
          <p:cNvSpPr/>
          <p:nvPr/>
        </p:nvSpPr>
        <p:spPr>
          <a:xfrm>
            <a:off x="3587628" y="4525347"/>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Chronic Clients</a:t>
            </a:r>
          </a:p>
        </p:txBody>
      </p:sp>
      <p:sp>
        <p:nvSpPr>
          <p:cNvPr id="26" name="Arrow: Right 25">
            <a:extLst>
              <a:ext uri="{FF2B5EF4-FFF2-40B4-BE49-F238E27FC236}">
                <a16:creationId xmlns:a16="http://schemas.microsoft.com/office/drawing/2014/main" id="{4516C85D-4EDF-C989-4623-56184001F835}"/>
              </a:ext>
            </a:extLst>
          </p:cNvPr>
          <p:cNvSpPr/>
          <p:nvPr/>
        </p:nvSpPr>
        <p:spPr>
          <a:xfrm>
            <a:off x="5562025" y="4622439"/>
            <a:ext cx="1049026"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269B419-8F04-7F0E-4F22-C81CC7D655FB}"/>
              </a:ext>
            </a:extLst>
          </p:cNvPr>
          <p:cNvSpPr/>
          <p:nvPr/>
        </p:nvSpPr>
        <p:spPr>
          <a:xfrm>
            <a:off x="6634316" y="4567133"/>
            <a:ext cx="1966451" cy="48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Substance, Medical, Mental Health, Social Barriers</a:t>
            </a:r>
          </a:p>
        </p:txBody>
      </p:sp>
      <p:sp>
        <p:nvSpPr>
          <p:cNvPr id="28" name="Arrow: Right 27">
            <a:extLst>
              <a:ext uri="{FF2B5EF4-FFF2-40B4-BE49-F238E27FC236}">
                <a16:creationId xmlns:a16="http://schemas.microsoft.com/office/drawing/2014/main" id="{CC08B7A8-2392-1C67-3245-8B127CE094ED}"/>
              </a:ext>
            </a:extLst>
          </p:cNvPr>
          <p:cNvSpPr/>
          <p:nvPr/>
        </p:nvSpPr>
        <p:spPr>
          <a:xfrm>
            <a:off x="8627437" y="4622439"/>
            <a:ext cx="1053567" cy="393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D8083FA-E9D6-F6AF-F497-017EF1132419}"/>
              </a:ext>
            </a:extLst>
          </p:cNvPr>
          <p:cNvSpPr/>
          <p:nvPr/>
        </p:nvSpPr>
        <p:spPr>
          <a:xfrm>
            <a:off x="9674941" y="4402202"/>
            <a:ext cx="1543664" cy="81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Housing Interventions</a:t>
            </a:r>
          </a:p>
        </p:txBody>
      </p:sp>
    </p:spTree>
    <p:extLst>
      <p:ext uri="{BB962C8B-B14F-4D97-AF65-F5344CB8AC3E}">
        <p14:creationId xmlns:p14="http://schemas.microsoft.com/office/powerpoint/2010/main" val="36667595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p:txBody>
          <a:bodyPr/>
          <a:lstStyle/>
          <a:p>
            <a:r>
              <a:rPr lang="en-US" sz="6600" dirty="0">
                <a:latin typeface="Monotype Corsiva" panose="03010101010201010101" pitchFamily="66" charset="0"/>
              </a:rPr>
              <a:t>Agenda</a:t>
            </a:r>
          </a:p>
        </p:txBody>
      </p:sp>
      <p:sp>
        <p:nvSpPr>
          <p:cNvPr id="6" name="Subtitle 5">
            <a:extLst>
              <a:ext uri="{FF2B5EF4-FFF2-40B4-BE49-F238E27FC236}">
                <a16:creationId xmlns:a16="http://schemas.microsoft.com/office/drawing/2014/main" id="{B76EFE55-E8A8-516C-E541-54D411129CF7}"/>
              </a:ext>
            </a:extLst>
          </p:cNvPr>
          <p:cNvSpPr>
            <a:spLocks noGrp="1"/>
          </p:cNvSpPr>
          <p:nvPr>
            <p:ph type="body" idx="1"/>
          </p:nvPr>
        </p:nvSpPr>
        <p:spPr>
          <a:xfrm>
            <a:off x="950967" y="1828733"/>
            <a:ext cx="10301200" cy="3909458"/>
          </a:xfrm>
        </p:spPr>
        <p:txBody>
          <a:bodyPr/>
          <a:lstStyle/>
          <a:p>
            <a:pPr>
              <a:buClr>
                <a:schemeClr val="bg2"/>
              </a:buClr>
              <a:buFont typeface="Fira Sans Condensed" panose="020B0503050000020004" pitchFamily="34" charset="0"/>
              <a:buChar char="◈"/>
            </a:pPr>
            <a:r>
              <a:rPr lang="en-US" sz="3200" dirty="0">
                <a:latin typeface="Gabriola" panose="04040605051002020D02" pitchFamily="82" charset="0"/>
              </a:rPr>
              <a:t>Defining the Problem</a:t>
            </a:r>
          </a:p>
          <a:p>
            <a:pPr>
              <a:buClr>
                <a:schemeClr val="bg2"/>
              </a:buClr>
              <a:buFont typeface="Fira Sans Condensed" panose="020B0503050000020004" pitchFamily="34" charset="0"/>
              <a:buChar char="◈"/>
            </a:pPr>
            <a:r>
              <a:rPr lang="en-US" sz="3200" dirty="0">
                <a:latin typeface="Gabriola" panose="04040605051002020D02" pitchFamily="82" charset="0"/>
              </a:rPr>
              <a:t>How is this a Problem?</a:t>
            </a:r>
          </a:p>
          <a:p>
            <a:pPr>
              <a:buClr>
                <a:schemeClr val="bg2"/>
              </a:buClr>
              <a:buFont typeface="Fira Sans Condensed" panose="020B0503050000020004" pitchFamily="34" charset="0"/>
              <a:buChar char="◈"/>
            </a:pPr>
            <a:r>
              <a:rPr lang="en-US" sz="3200" dirty="0">
                <a:latin typeface="Gabriola" panose="04040605051002020D02" pitchFamily="82" charset="0"/>
              </a:rPr>
              <a:t>Where did the Problem Come From?</a:t>
            </a:r>
          </a:p>
          <a:p>
            <a:pPr>
              <a:buClr>
                <a:schemeClr val="bg2"/>
              </a:buClr>
              <a:buFont typeface="Fira Sans Condensed" panose="020B0503050000020004" pitchFamily="34" charset="0"/>
              <a:buChar char="◈"/>
            </a:pPr>
            <a:r>
              <a:rPr lang="en-US" sz="3200" dirty="0">
                <a:latin typeface="Gabriola" panose="04040605051002020D02" pitchFamily="82" charset="0"/>
              </a:rPr>
              <a:t>Who Does the Problem Affect?</a:t>
            </a:r>
          </a:p>
          <a:p>
            <a:pPr>
              <a:buClr>
                <a:schemeClr val="bg2"/>
              </a:buClr>
              <a:buFont typeface="Fira Sans Condensed" panose="020B0503050000020004" pitchFamily="34" charset="0"/>
              <a:buChar char="◈"/>
            </a:pPr>
            <a:r>
              <a:rPr lang="en-US" sz="3200" dirty="0">
                <a:latin typeface="Gabriola" panose="04040605051002020D02" pitchFamily="82" charset="0"/>
              </a:rPr>
              <a:t>What Does the Problem Look Like at a System Level?</a:t>
            </a:r>
          </a:p>
          <a:p>
            <a:pPr>
              <a:buClr>
                <a:schemeClr val="bg2"/>
              </a:buClr>
              <a:buFont typeface="Fira Sans Condensed" panose="020B0503050000020004" pitchFamily="34" charset="0"/>
              <a:buChar char="◈"/>
            </a:pPr>
            <a:r>
              <a:rPr lang="en-US" sz="3200" dirty="0">
                <a:latin typeface="Gabriola" panose="04040605051002020D02" pitchFamily="82" charset="0"/>
              </a:rPr>
              <a:t>How Can We Solve the Problem?</a:t>
            </a:r>
          </a:p>
        </p:txBody>
      </p:sp>
    </p:spTree>
    <p:extLst>
      <p:ext uri="{BB962C8B-B14F-4D97-AF65-F5344CB8AC3E}">
        <p14:creationId xmlns:p14="http://schemas.microsoft.com/office/powerpoint/2010/main" val="163990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35A24-6F10-8CBF-922E-1131B902A6EC}"/>
              </a:ext>
            </a:extLst>
          </p:cNvPr>
          <p:cNvSpPr>
            <a:spLocks noGrp="1"/>
          </p:cNvSpPr>
          <p:nvPr>
            <p:ph type="body" idx="1"/>
          </p:nvPr>
        </p:nvSpPr>
        <p:spPr>
          <a:xfrm>
            <a:off x="950967" y="1828732"/>
            <a:ext cx="5062971" cy="3956605"/>
          </a:xfrm>
        </p:spPr>
        <p:txBody>
          <a:bodyPr/>
          <a:lstStyle/>
          <a:p>
            <a:pPr marL="186262" indent="0">
              <a:buNone/>
            </a:pPr>
            <a:r>
              <a:rPr lang="en-US" sz="2000" dirty="0">
                <a:latin typeface="Gabriola" panose="04040605051002020D02" pitchFamily="82" charset="0"/>
              </a:rPr>
              <a:t>The reality is, these labels actually have tangible effects on the clients we serve. Just as the example earlier of a person willing to provide a job to a person experiencing homelessness, in our day-to-day work labeling clients this way can limit the way they receive services or have no affect on the services they’d receive at all.</a:t>
            </a:r>
          </a:p>
          <a:p>
            <a:pPr marL="186262" indent="0">
              <a:buNone/>
            </a:pPr>
            <a:endParaRPr lang="en-US" sz="2000" dirty="0">
              <a:latin typeface="Gabriola" panose="04040605051002020D02" pitchFamily="82" charset="0"/>
            </a:endParaRPr>
          </a:p>
          <a:p>
            <a:pPr marL="186262" indent="0">
              <a:buNone/>
            </a:pPr>
            <a:endParaRPr lang="en-US" sz="2000" dirty="0">
              <a:latin typeface="Gabriola" panose="04040605051002020D02" pitchFamily="82" charset="0"/>
            </a:endParaRPr>
          </a:p>
          <a:p>
            <a:pPr marL="186262" indent="0">
              <a:buNone/>
            </a:pPr>
            <a:endParaRPr lang="en-US" sz="2000" dirty="0">
              <a:latin typeface="Gabriola" panose="04040605051002020D02" pitchFamily="82" charset="0"/>
            </a:endParaRPr>
          </a:p>
          <a:p>
            <a:pPr marL="186262" indent="0">
              <a:buNone/>
            </a:pPr>
            <a:r>
              <a:rPr lang="en-US" sz="2800" dirty="0">
                <a:latin typeface="Gabriola" panose="04040605051002020D02" pitchFamily="82" charset="0"/>
              </a:rPr>
              <a:t>Meet Marge &amp; Homer</a:t>
            </a:r>
          </a:p>
        </p:txBody>
      </p:sp>
      <p:sp>
        <p:nvSpPr>
          <p:cNvPr id="10" name="Title 9">
            <a:extLst>
              <a:ext uri="{FF2B5EF4-FFF2-40B4-BE49-F238E27FC236}">
                <a16:creationId xmlns:a16="http://schemas.microsoft.com/office/drawing/2014/main" id="{763B610D-19D8-D5FC-75FF-D3C175DA9D19}"/>
              </a:ext>
            </a:extLst>
          </p:cNvPr>
          <p:cNvSpPr>
            <a:spLocks noGrp="1"/>
          </p:cNvSpPr>
          <p:nvPr>
            <p:ph type="title" idx="4294967295"/>
          </p:nvPr>
        </p:nvSpPr>
        <p:spPr>
          <a:xfrm>
            <a:off x="950880" y="865851"/>
            <a:ext cx="10301287" cy="763588"/>
          </a:xfrm>
        </p:spPr>
        <p:txBody>
          <a:bodyPr/>
          <a:lstStyle/>
          <a:p>
            <a:r>
              <a:rPr lang="en-US" dirty="0">
                <a:latin typeface="Monotype Corsiva" panose="03010101010201010101" pitchFamily="66" charset="0"/>
              </a:rPr>
              <a:t>Who does this affect?</a:t>
            </a:r>
          </a:p>
        </p:txBody>
      </p:sp>
      <p:pic>
        <p:nvPicPr>
          <p:cNvPr id="1026" name="Picture 2" descr="Simpsons' shocker: Homer and Marge to separate – The Mercury News">
            <a:extLst>
              <a:ext uri="{FF2B5EF4-FFF2-40B4-BE49-F238E27FC236}">
                <a16:creationId xmlns:a16="http://schemas.microsoft.com/office/drawing/2014/main" id="{0791C8D5-2E0B-E7F9-A0F9-8310CF355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064" y="1828731"/>
            <a:ext cx="5313155" cy="395660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F0DF928-5D1A-14A1-5D41-337669A2AA5D}"/>
              </a:ext>
            </a:extLst>
          </p:cNvPr>
          <p:cNvCxnSpPr>
            <a:cxnSpLocks/>
          </p:cNvCxnSpPr>
          <p:nvPr/>
        </p:nvCxnSpPr>
        <p:spPr>
          <a:xfrm>
            <a:off x="3859823" y="4914900"/>
            <a:ext cx="2154115" cy="0"/>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pic>
        <p:nvPicPr>
          <p:cNvPr id="6" name="Picture 2" descr="Matt Groening's Mother, Inspiration For Marge Simpson, Dies ...">
            <a:extLst>
              <a:ext uri="{FF2B5EF4-FFF2-40B4-BE49-F238E27FC236}">
                <a16:creationId xmlns:a16="http://schemas.microsoft.com/office/drawing/2014/main" id="{1630D967-7777-5484-6325-A4348B46F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370" y="1042326"/>
            <a:ext cx="3773258" cy="461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5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35A24-6F10-8CBF-922E-1131B902A6EC}"/>
              </a:ext>
            </a:extLst>
          </p:cNvPr>
          <p:cNvSpPr>
            <a:spLocks noGrp="1"/>
          </p:cNvSpPr>
          <p:nvPr>
            <p:ph type="body" idx="1"/>
          </p:nvPr>
        </p:nvSpPr>
        <p:spPr>
          <a:xfrm>
            <a:off x="950967" y="1828732"/>
            <a:ext cx="5062971" cy="3956605"/>
          </a:xfrm>
        </p:spPr>
        <p:txBody>
          <a:bodyPr/>
          <a:lstStyle/>
          <a:p>
            <a:pPr marL="186262" indent="0">
              <a:buNone/>
            </a:pPr>
            <a:r>
              <a:rPr lang="en-US" sz="2000" dirty="0">
                <a:latin typeface="Gabriola" panose="04040605051002020D02" pitchFamily="82" charset="0"/>
              </a:rPr>
              <a:t>Marge is…</a:t>
            </a:r>
          </a:p>
          <a:p>
            <a:pPr>
              <a:buClr>
                <a:schemeClr val="bg2"/>
              </a:buClr>
              <a:buFont typeface="Fira Sans Condensed" panose="020B0503050000020004" pitchFamily="34" charset="0"/>
              <a:buChar char="◈"/>
            </a:pPr>
            <a:r>
              <a:rPr lang="en-US" sz="2000" dirty="0">
                <a:latin typeface="Gabriola" panose="04040605051002020D02" pitchFamily="82" charset="0"/>
              </a:rPr>
              <a:t>A 58-year-old, Hispanic woman</a:t>
            </a:r>
          </a:p>
          <a:p>
            <a:pPr>
              <a:buClr>
                <a:schemeClr val="bg2"/>
              </a:buClr>
              <a:buFont typeface="Fira Sans Condensed" panose="020B0503050000020004" pitchFamily="34" charset="0"/>
              <a:buChar char="◈"/>
            </a:pPr>
            <a:r>
              <a:rPr lang="en-US" sz="2000" dirty="0">
                <a:latin typeface="Gabriola" panose="04040605051002020D02" pitchFamily="82" charset="0"/>
              </a:rPr>
              <a:t>She has been in-and-out of homelessness over the past 14 years.</a:t>
            </a:r>
          </a:p>
          <a:p>
            <a:pPr>
              <a:buClr>
                <a:schemeClr val="bg2"/>
              </a:buClr>
              <a:buFont typeface="Fira Sans Condensed" panose="020B0503050000020004" pitchFamily="34" charset="0"/>
              <a:buChar char="◈"/>
            </a:pPr>
            <a:r>
              <a:rPr lang="en-US" sz="2000" dirty="0">
                <a:latin typeface="Gabriola" panose="04040605051002020D02" pitchFamily="82" charset="0"/>
              </a:rPr>
              <a:t>She has received a Rapid Rehousing Voucher 3x times but has never maintained housing in this 14-year period for more than 9 months. </a:t>
            </a:r>
          </a:p>
          <a:p>
            <a:pPr>
              <a:buClr>
                <a:schemeClr val="bg2"/>
              </a:buClr>
              <a:buFont typeface="Fira Sans Condensed" panose="020B0503050000020004" pitchFamily="34" charset="0"/>
              <a:buChar char="◈"/>
            </a:pPr>
            <a:r>
              <a:rPr lang="en-US" sz="2000" dirty="0">
                <a:latin typeface="Gabriola" panose="04040605051002020D02" pitchFamily="82" charset="0"/>
              </a:rPr>
              <a:t>She has a serious mental illness designation for bipolar disorder.</a:t>
            </a:r>
          </a:p>
          <a:p>
            <a:pPr>
              <a:buClr>
                <a:schemeClr val="bg2"/>
              </a:buClr>
              <a:buFont typeface="Fira Sans Condensed" panose="020B0503050000020004" pitchFamily="34" charset="0"/>
              <a:buChar char="◈"/>
            </a:pPr>
            <a:r>
              <a:rPr lang="en-US" sz="2000" dirty="0">
                <a:latin typeface="Gabriola" panose="04040605051002020D02" pitchFamily="82" charset="0"/>
              </a:rPr>
              <a:t>Most recent period of homelessness the result of fleeing an abusive relationship.</a:t>
            </a:r>
          </a:p>
          <a:p>
            <a:pPr>
              <a:buClr>
                <a:schemeClr val="bg2"/>
              </a:buClr>
              <a:buFont typeface="Fira Sans Condensed" panose="020B0503050000020004" pitchFamily="34" charset="0"/>
              <a:buChar char="◈"/>
            </a:pPr>
            <a:endParaRPr lang="en-US" sz="2000" dirty="0">
              <a:latin typeface="Gabriola" panose="04040605051002020D02" pitchFamily="82" charset="0"/>
            </a:endParaRPr>
          </a:p>
        </p:txBody>
      </p:sp>
      <p:sp>
        <p:nvSpPr>
          <p:cNvPr id="10" name="Title 9">
            <a:extLst>
              <a:ext uri="{FF2B5EF4-FFF2-40B4-BE49-F238E27FC236}">
                <a16:creationId xmlns:a16="http://schemas.microsoft.com/office/drawing/2014/main" id="{763B610D-19D8-D5FC-75FF-D3C175DA9D19}"/>
              </a:ext>
            </a:extLst>
          </p:cNvPr>
          <p:cNvSpPr>
            <a:spLocks noGrp="1"/>
          </p:cNvSpPr>
          <p:nvPr>
            <p:ph type="title" idx="4294967295"/>
          </p:nvPr>
        </p:nvSpPr>
        <p:spPr>
          <a:xfrm>
            <a:off x="950880" y="865851"/>
            <a:ext cx="10301287" cy="763588"/>
          </a:xfrm>
        </p:spPr>
        <p:txBody>
          <a:bodyPr/>
          <a:lstStyle/>
          <a:p>
            <a:r>
              <a:rPr lang="en-US" dirty="0">
                <a:latin typeface="Monotype Corsiva" panose="03010101010201010101" pitchFamily="66" charset="0"/>
              </a:rPr>
              <a:t>Marge! </a:t>
            </a:r>
          </a:p>
        </p:txBody>
      </p:sp>
      <p:pic>
        <p:nvPicPr>
          <p:cNvPr id="1026" name="Picture 2" descr="Simpsons' shocker: Homer and Marge to separate – The Mercury News">
            <a:extLst>
              <a:ext uri="{FF2B5EF4-FFF2-40B4-BE49-F238E27FC236}">
                <a16:creationId xmlns:a16="http://schemas.microsoft.com/office/drawing/2014/main" id="{0791C8D5-2E0B-E7F9-A0F9-8310CF355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530" y="1629439"/>
            <a:ext cx="5313155" cy="39566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tt Groening's Mother, Inspiration For Marge Simpson, Dies ...">
            <a:extLst>
              <a:ext uri="{FF2B5EF4-FFF2-40B4-BE49-F238E27FC236}">
                <a16:creationId xmlns:a16="http://schemas.microsoft.com/office/drawing/2014/main" id="{9C5CBA82-55D2-7439-3928-B9B8E4F13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74" y="1124364"/>
            <a:ext cx="3773258" cy="46123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r Simpson | Heroes Wiki | Fandom">
            <a:extLst>
              <a:ext uri="{FF2B5EF4-FFF2-40B4-BE49-F238E27FC236}">
                <a16:creationId xmlns:a16="http://schemas.microsoft.com/office/drawing/2014/main" id="{46A9D128-B708-07D6-D41D-D868D7122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624" y="859937"/>
            <a:ext cx="2890196" cy="513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97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35A24-6F10-8CBF-922E-1131B902A6EC}"/>
              </a:ext>
            </a:extLst>
          </p:cNvPr>
          <p:cNvSpPr>
            <a:spLocks noGrp="1"/>
          </p:cNvSpPr>
          <p:nvPr>
            <p:ph type="body" idx="1"/>
          </p:nvPr>
        </p:nvSpPr>
        <p:spPr>
          <a:xfrm>
            <a:off x="950967" y="1828732"/>
            <a:ext cx="5062971" cy="3956605"/>
          </a:xfrm>
        </p:spPr>
        <p:txBody>
          <a:bodyPr/>
          <a:lstStyle/>
          <a:p>
            <a:pPr marL="186262" indent="0">
              <a:buNone/>
            </a:pPr>
            <a:r>
              <a:rPr lang="en-US" sz="2000" dirty="0">
                <a:latin typeface="Gabriola" panose="04040605051002020D02" pitchFamily="82" charset="0"/>
              </a:rPr>
              <a:t>Homer is…</a:t>
            </a:r>
          </a:p>
          <a:p>
            <a:pPr>
              <a:buClr>
                <a:schemeClr val="bg2"/>
              </a:buClr>
              <a:buFont typeface="Fira Sans Condensed" panose="020B0503050000020004" pitchFamily="34" charset="0"/>
              <a:buChar char="◈"/>
            </a:pPr>
            <a:r>
              <a:rPr lang="en-US" sz="2000" dirty="0">
                <a:latin typeface="Gabriola" panose="04040605051002020D02" pitchFamily="82" charset="0"/>
              </a:rPr>
              <a:t>A 68-year-old white man</a:t>
            </a:r>
          </a:p>
          <a:p>
            <a:pPr>
              <a:buClr>
                <a:schemeClr val="bg2"/>
              </a:buClr>
              <a:buFont typeface="Fira Sans Condensed" panose="020B0503050000020004" pitchFamily="34" charset="0"/>
              <a:buChar char="◈"/>
            </a:pPr>
            <a:r>
              <a:rPr lang="en-US" sz="2000" dirty="0">
                <a:latin typeface="Gabriola" panose="04040605051002020D02" pitchFamily="82" charset="0"/>
              </a:rPr>
              <a:t>He has been homeless for a year and a half since being released from prison for drug trafficking. </a:t>
            </a:r>
          </a:p>
          <a:p>
            <a:pPr>
              <a:buClr>
                <a:schemeClr val="bg2"/>
              </a:buClr>
              <a:buFont typeface="Fira Sans Condensed" panose="020B0503050000020004" pitchFamily="34" charset="0"/>
              <a:buChar char="◈"/>
            </a:pPr>
            <a:r>
              <a:rPr lang="en-US" sz="2000" dirty="0">
                <a:latin typeface="Gabriola" panose="04040605051002020D02" pitchFamily="82" charset="0"/>
              </a:rPr>
              <a:t>He was dishonorably discharged from the military in his early 20s.</a:t>
            </a:r>
          </a:p>
          <a:p>
            <a:pPr>
              <a:buClr>
                <a:schemeClr val="bg2"/>
              </a:buClr>
              <a:buFont typeface="Fira Sans Condensed" panose="020B0503050000020004" pitchFamily="34" charset="0"/>
              <a:buChar char="◈"/>
            </a:pPr>
            <a:r>
              <a:rPr lang="en-US" sz="2000" dirty="0">
                <a:latin typeface="Gabriola" panose="04040605051002020D02" pitchFamily="82" charset="0"/>
              </a:rPr>
              <a:t>Following an injury while in prison, Homer walks with a cane and struggles to stand for long periods of time.</a:t>
            </a:r>
          </a:p>
          <a:p>
            <a:pPr>
              <a:buClr>
                <a:schemeClr val="bg2"/>
              </a:buClr>
              <a:buFont typeface="Fira Sans Condensed" panose="020B0503050000020004" pitchFamily="34" charset="0"/>
              <a:buChar char="◈"/>
            </a:pPr>
            <a:r>
              <a:rPr lang="en-US" sz="2000" dirty="0">
                <a:latin typeface="Gabriola" panose="04040605051002020D02" pitchFamily="82" charset="0"/>
              </a:rPr>
              <a:t>Receives $914 in SSI monthly</a:t>
            </a:r>
          </a:p>
          <a:p>
            <a:pPr>
              <a:buClr>
                <a:schemeClr val="bg2"/>
              </a:buClr>
              <a:buFont typeface="Fira Sans Condensed" panose="020B0503050000020004" pitchFamily="34" charset="0"/>
              <a:buChar char="◈"/>
            </a:pPr>
            <a:r>
              <a:rPr lang="en-US" sz="2000" dirty="0">
                <a:latin typeface="Gabriola" panose="04040605051002020D02" pitchFamily="82" charset="0"/>
              </a:rPr>
              <a:t>Had a son he was distant from</a:t>
            </a:r>
          </a:p>
        </p:txBody>
      </p:sp>
      <p:sp>
        <p:nvSpPr>
          <p:cNvPr id="10" name="Title 9">
            <a:extLst>
              <a:ext uri="{FF2B5EF4-FFF2-40B4-BE49-F238E27FC236}">
                <a16:creationId xmlns:a16="http://schemas.microsoft.com/office/drawing/2014/main" id="{763B610D-19D8-D5FC-75FF-D3C175DA9D19}"/>
              </a:ext>
            </a:extLst>
          </p:cNvPr>
          <p:cNvSpPr>
            <a:spLocks noGrp="1"/>
          </p:cNvSpPr>
          <p:nvPr>
            <p:ph type="title" idx="4294967295"/>
          </p:nvPr>
        </p:nvSpPr>
        <p:spPr>
          <a:xfrm>
            <a:off x="950880" y="865851"/>
            <a:ext cx="10301287" cy="763588"/>
          </a:xfrm>
        </p:spPr>
        <p:txBody>
          <a:bodyPr/>
          <a:lstStyle/>
          <a:p>
            <a:r>
              <a:rPr lang="en-US" dirty="0">
                <a:latin typeface="Monotype Corsiva" panose="03010101010201010101" pitchFamily="66" charset="0"/>
              </a:rPr>
              <a:t>Homer!</a:t>
            </a:r>
          </a:p>
        </p:txBody>
      </p:sp>
      <p:pic>
        <p:nvPicPr>
          <p:cNvPr id="3" name="Picture 2" descr="Matt Groening's Mother, Inspiration For Marge Simpson, Dies ...">
            <a:extLst>
              <a:ext uri="{FF2B5EF4-FFF2-40B4-BE49-F238E27FC236}">
                <a16:creationId xmlns:a16="http://schemas.microsoft.com/office/drawing/2014/main" id="{B590D365-B1AC-A565-50D9-C75F4619B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5515" y="1172956"/>
            <a:ext cx="3773258" cy="46123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mer Simpson | Heroes Wiki | Fandom">
            <a:extLst>
              <a:ext uri="{FF2B5EF4-FFF2-40B4-BE49-F238E27FC236}">
                <a16:creationId xmlns:a16="http://schemas.microsoft.com/office/drawing/2014/main" id="{B8CC1C44-992E-C2CB-1AB4-119CB13E7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119" y="854023"/>
            <a:ext cx="2890196" cy="513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688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p:txBody>
          <a:bodyPr/>
          <a:lstStyle/>
          <a:p>
            <a:pPr algn="ctr"/>
            <a:r>
              <a:rPr lang="en-US" dirty="0">
                <a:latin typeface="Monotype Corsiva" panose="03010101010201010101" pitchFamily="66" charset="0"/>
              </a:rPr>
              <a:t>Labels for Marge &amp; Homer</a:t>
            </a:r>
          </a:p>
        </p:txBody>
      </p:sp>
      <p:sp>
        <p:nvSpPr>
          <p:cNvPr id="2" name="Text Placeholder 1">
            <a:extLst>
              <a:ext uri="{FF2B5EF4-FFF2-40B4-BE49-F238E27FC236}">
                <a16:creationId xmlns:a16="http://schemas.microsoft.com/office/drawing/2014/main" id="{C2B35A24-6F10-8CBF-922E-1131B902A6EC}"/>
              </a:ext>
            </a:extLst>
          </p:cNvPr>
          <p:cNvSpPr>
            <a:spLocks noGrp="1"/>
          </p:cNvSpPr>
          <p:nvPr>
            <p:ph type="body" idx="1"/>
          </p:nvPr>
        </p:nvSpPr>
        <p:spPr>
          <a:xfrm>
            <a:off x="6088800" y="2463911"/>
            <a:ext cx="5145200" cy="2609534"/>
          </a:xfrm>
        </p:spPr>
        <p:txBody>
          <a:bodyPr anchor="t"/>
          <a:lstStyle/>
          <a:p>
            <a:pPr marL="186262" indent="0">
              <a:buNone/>
            </a:pPr>
            <a:r>
              <a:rPr lang="en-US" sz="3200" dirty="0">
                <a:latin typeface="Gabriola" panose="04040605051002020D02" pitchFamily="82" charset="0"/>
              </a:rPr>
              <a:t>Homer</a:t>
            </a:r>
          </a:p>
          <a:p>
            <a:pPr>
              <a:buClr>
                <a:schemeClr val="bg2"/>
              </a:buClr>
            </a:pPr>
            <a:r>
              <a:rPr lang="en-US" sz="2000" dirty="0">
                <a:latin typeface="Gabriola" panose="04040605051002020D02" pitchFamily="82" charset="0"/>
              </a:rPr>
              <a:t>Chronic</a:t>
            </a:r>
          </a:p>
          <a:p>
            <a:pPr>
              <a:buClr>
                <a:schemeClr val="bg2"/>
              </a:buClr>
            </a:pPr>
            <a:r>
              <a:rPr lang="en-US" sz="2000" dirty="0">
                <a:latin typeface="Gabriola" panose="04040605051002020D02" pitchFamily="82" charset="0"/>
              </a:rPr>
              <a:t>Senior</a:t>
            </a:r>
          </a:p>
          <a:p>
            <a:pPr>
              <a:buClr>
                <a:schemeClr val="bg2"/>
              </a:buClr>
            </a:pPr>
            <a:r>
              <a:rPr lang="en-US" sz="2000" dirty="0">
                <a:latin typeface="Gabriola" panose="04040605051002020D02" pitchFamily="82" charset="0"/>
              </a:rPr>
              <a:t>Veteran</a:t>
            </a:r>
          </a:p>
          <a:p>
            <a:pPr>
              <a:buClr>
                <a:schemeClr val="bg2"/>
              </a:buClr>
            </a:pPr>
            <a:r>
              <a:rPr lang="en-US" sz="2000" dirty="0">
                <a:latin typeface="Gabriola" panose="04040605051002020D02" pitchFamily="82" charset="0"/>
              </a:rPr>
              <a:t>Felon</a:t>
            </a:r>
          </a:p>
          <a:p>
            <a:pPr>
              <a:buClr>
                <a:schemeClr val="bg2"/>
              </a:buClr>
            </a:pPr>
            <a:r>
              <a:rPr lang="en-US" sz="2000" dirty="0">
                <a:latin typeface="Gabriola" panose="04040605051002020D02" pitchFamily="82" charset="0"/>
              </a:rPr>
              <a:t>Disabled</a:t>
            </a:r>
          </a:p>
          <a:p>
            <a:pPr>
              <a:buClr>
                <a:schemeClr val="bg2"/>
              </a:buClr>
            </a:pPr>
            <a:r>
              <a:rPr lang="en-US" sz="2000" dirty="0">
                <a:latin typeface="Gabriola" panose="04040605051002020D02" pitchFamily="82" charset="0"/>
              </a:rPr>
              <a:t>VI-SPDAT score of 8</a:t>
            </a:r>
          </a:p>
        </p:txBody>
      </p:sp>
      <p:sp>
        <p:nvSpPr>
          <p:cNvPr id="3" name="Text Placeholder 2">
            <a:extLst>
              <a:ext uri="{FF2B5EF4-FFF2-40B4-BE49-F238E27FC236}">
                <a16:creationId xmlns:a16="http://schemas.microsoft.com/office/drawing/2014/main" id="{4CFA1813-3F3B-7D03-859B-753D39603834}"/>
              </a:ext>
            </a:extLst>
          </p:cNvPr>
          <p:cNvSpPr>
            <a:spLocks noGrp="1"/>
          </p:cNvSpPr>
          <p:nvPr>
            <p:ph type="body" idx="2"/>
          </p:nvPr>
        </p:nvSpPr>
        <p:spPr>
          <a:xfrm>
            <a:off x="958000" y="2463800"/>
            <a:ext cx="5120000" cy="2609534"/>
          </a:xfrm>
        </p:spPr>
        <p:txBody>
          <a:bodyPr anchor="t"/>
          <a:lstStyle/>
          <a:p>
            <a:pPr marL="186262" indent="0">
              <a:buNone/>
            </a:pPr>
            <a:r>
              <a:rPr lang="en-US" sz="3200" dirty="0">
                <a:latin typeface="Gabriola" panose="04040605051002020D02" pitchFamily="82" charset="0"/>
              </a:rPr>
              <a:t>Marge</a:t>
            </a:r>
          </a:p>
          <a:p>
            <a:pPr>
              <a:buClr>
                <a:schemeClr val="bg2"/>
              </a:buClr>
            </a:pPr>
            <a:r>
              <a:rPr lang="en-US" sz="2000" dirty="0">
                <a:latin typeface="Gabriola" panose="04040605051002020D02" pitchFamily="82" charset="0"/>
              </a:rPr>
              <a:t>Chronic</a:t>
            </a:r>
          </a:p>
          <a:p>
            <a:pPr>
              <a:buClr>
                <a:schemeClr val="bg2"/>
              </a:buClr>
            </a:pPr>
            <a:r>
              <a:rPr lang="en-US" sz="2000" dirty="0">
                <a:latin typeface="Gabriola" panose="04040605051002020D02" pitchFamily="82" charset="0"/>
              </a:rPr>
              <a:t>Senior</a:t>
            </a:r>
          </a:p>
          <a:p>
            <a:pPr>
              <a:buClr>
                <a:schemeClr val="bg2"/>
              </a:buClr>
            </a:pPr>
            <a:r>
              <a:rPr lang="en-US" sz="2000" dirty="0">
                <a:latin typeface="Gabriola" panose="04040605051002020D02" pitchFamily="82" charset="0"/>
              </a:rPr>
              <a:t>SMI</a:t>
            </a:r>
          </a:p>
          <a:p>
            <a:pPr>
              <a:buClr>
                <a:schemeClr val="bg2"/>
              </a:buClr>
            </a:pPr>
            <a:r>
              <a:rPr lang="en-US" sz="2000" dirty="0">
                <a:latin typeface="Gabriola" panose="04040605051002020D02" pitchFamily="82" charset="0"/>
              </a:rPr>
              <a:t>Domestic Violence Survivor</a:t>
            </a:r>
          </a:p>
          <a:p>
            <a:pPr>
              <a:buClr>
                <a:schemeClr val="bg2"/>
              </a:buClr>
            </a:pPr>
            <a:r>
              <a:rPr lang="en-US" sz="2000" dirty="0">
                <a:latin typeface="Gabriola" panose="04040605051002020D02" pitchFamily="82" charset="0"/>
              </a:rPr>
              <a:t>VI-SPDAT score of 9</a:t>
            </a:r>
          </a:p>
        </p:txBody>
      </p:sp>
      <p:sp>
        <p:nvSpPr>
          <p:cNvPr id="4" name="Text Placeholder 2">
            <a:extLst>
              <a:ext uri="{FF2B5EF4-FFF2-40B4-BE49-F238E27FC236}">
                <a16:creationId xmlns:a16="http://schemas.microsoft.com/office/drawing/2014/main" id="{4E49B479-69D3-1DF1-48DA-6151357ADD68}"/>
              </a:ext>
            </a:extLst>
          </p:cNvPr>
          <p:cNvSpPr txBox="1">
            <a:spLocks/>
          </p:cNvSpPr>
          <p:nvPr/>
        </p:nvSpPr>
        <p:spPr>
          <a:xfrm>
            <a:off x="1170039" y="5073334"/>
            <a:ext cx="9989573" cy="14749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eaLnBrk="1" hangingPunct="1">
              <a:lnSpc>
                <a:spcPct val="100000"/>
              </a:lnSpc>
              <a:spcBef>
                <a:spcPts val="0"/>
              </a:spcBef>
              <a:spcAft>
                <a:spcPts val="0"/>
              </a:spcAft>
              <a:buClr>
                <a:schemeClr val="accent2"/>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1pPr>
            <a:lvl2pPr marL="1219170" marR="0" lvl="1"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2pPr>
            <a:lvl3pPr marL="1828754" marR="0" lvl="2"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3pPr>
            <a:lvl4pPr marL="2438339" marR="0" lvl="3"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4pPr>
            <a:lvl5pPr marL="3047924" marR="0" lvl="4"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5pPr>
            <a:lvl6pPr marL="3657509" marR="0" lvl="5"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6pPr>
            <a:lvl7pPr marL="4267093" marR="0" lvl="6"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7pPr>
            <a:lvl8pPr marL="4876678" marR="0" lvl="7"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8pPr>
            <a:lvl9pPr marL="5486263" marR="0" lvl="8"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9pPr>
          </a:lstStyle>
          <a:p>
            <a:pPr marL="186262" indent="0">
              <a:buFont typeface="Fira Sans Condensed"/>
              <a:buNone/>
            </a:pPr>
            <a:r>
              <a:rPr lang="en-US" sz="2400" dirty="0">
                <a:latin typeface="Gabriola" panose="04040605051002020D02" pitchFamily="82" charset="0"/>
              </a:rPr>
              <a:t>Both these clients went a senior program, were identified for Rapid-Rehousing vouchers, and went through the process of finding a home based off the provisions of their voucher. </a:t>
            </a:r>
            <a:endParaRPr lang="en-US" sz="1600" dirty="0">
              <a:latin typeface="Gabriola" panose="04040605051002020D02" pitchFamily="82" charset="0"/>
            </a:endParaRPr>
          </a:p>
        </p:txBody>
      </p:sp>
    </p:spTree>
    <p:extLst>
      <p:ext uri="{BB962C8B-B14F-4D97-AF65-F5344CB8AC3E}">
        <p14:creationId xmlns:p14="http://schemas.microsoft.com/office/powerpoint/2010/main" val="82532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p:txBody>
          <a:bodyPr/>
          <a:lstStyle/>
          <a:p>
            <a:pPr algn="ctr"/>
            <a:r>
              <a:rPr lang="en-US" dirty="0">
                <a:latin typeface="Monotype Corsiva" panose="03010101010201010101" pitchFamily="66" charset="0"/>
              </a:rPr>
              <a:t>Labels for Marge &amp; Homer</a:t>
            </a:r>
          </a:p>
        </p:txBody>
      </p:sp>
      <p:sp>
        <p:nvSpPr>
          <p:cNvPr id="4" name="Text Placeholder 2">
            <a:extLst>
              <a:ext uri="{FF2B5EF4-FFF2-40B4-BE49-F238E27FC236}">
                <a16:creationId xmlns:a16="http://schemas.microsoft.com/office/drawing/2014/main" id="{4E49B479-69D3-1DF1-48DA-6151357ADD68}"/>
              </a:ext>
            </a:extLst>
          </p:cNvPr>
          <p:cNvSpPr txBox="1">
            <a:spLocks/>
          </p:cNvSpPr>
          <p:nvPr/>
        </p:nvSpPr>
        <p:spPr>
          <a:xfrm>
            <a:off x="1170039" y="2025446"/>
            <a:ext cx="9989573" cy="4522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eaLnBrk="1" hangingPunct="1">
              <a:lnSpc>
                <a:spcPct val="100000"/>
              </a:lnSpc>
              <a:spcBef>
                <a:spcPts val="0"/>
              </a:spcBef>
              <a:spcAft>
                <a:spcPts val="0"/>
              </a:spcAft>
              <a:buClr>
                <a:schemeClr val="accent2"/>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1pPr>
            <a:lvl2pPr marL="1219170" marR="0" lvl="1"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2pPr>
            <a:lvl3pPr marL="1828754" marR="0" lvl="2"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3pPr>
            <a:lvl4pPr marL="2438339" marR="0" lvl="3"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4pPr>
            <a:lvl5pPr marL="3047924" marR="0" lvl="4"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5pPr>
            <a:lvl6pPr marL="3657509" marR="0" lvl="5"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6pPr>
            <a:lvl7pPr marL="4267093" marR="0" lvl="6"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7pPr>
            <a:lvl8pPr marL="4876678" marR="0" lvl="7"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8pPr>
            <a:lvl9pPr marL="5486263" marR="0" lvl="8"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9pPr>
          </a:lstStyle>
          <a:p>
            <a:pPr marL="186262" indent="0">
              <a:buFont typeface="Fira Sans Condensed"/>
              <a:buNone/>
            </a:pPr>
            <a:r>
              <a:rPr lang="en-US" sz="2400" dirty="0">
                <a:latin typeface="Gabriola" panose="04040605051002020D02" pitchFamily="82" charset="0"/>
              </a:rPr>
              <a:t>Marge &amp; Homer are – for all intents – opposites. They overlap only on two of the labels we assign them in our system. Many of their points on the VI-SPDAT came from different causes; Yet they were placed in the same program, with the same resources, under the same case manager because of these two overlapping labels. Curiously, the labels that they overlap on, and that we prioritize, are the two labels that tell us the least about their needed interventions.</a:t>
            </a:r>
          </a:p>
          <a:p>
            <a:pPr marL="186262" indent="0">
              <a:buFont typeface="Fira Sans Condensed"/>
              <a:buNone/>
            </a:pPr>
            <a:endParaRPr lang="en-US" sz="2400" dirty="0">
              <a:latin typeface="Gabriola" panose="04040605051002020D02" pitchFamily="82" charset="0"/>
            </a:endParaRPr>
          </a:p>
          <a:p>
            <a:pPr marL="186262" indent="0">
              <a:buFont typeface="Fira Sans Condensed"/>
              <a:buNone/>
            </a:pPr>
            <a:r>
              <a:rPr lang="en-US" sz="2400" dirty="0">
                <a:latin typeface="Gabriola" panose="04040605051002020D02" pitchFamily="82" charset="0"/>
              </a:rPr>
              <a:t>Homer’s resolution could have been facilitated knowing nothing except for the fact that he was seeking employment and needed a felony friendly job.</a:t>
            </a:r>
          </a:p>
          <a:p>
            <a:pPr marL="186262" indent="0">
              <a:buFont typeface="Fira Sans Condensed"/>
              <a:buNone/>
            </a:pPr>
            <a:endParaRPr lang="en-US" sz="2400" dirty="0">
              <a:latin typeface="Gabriola" panose="04040605051002020D02" pitchFamily="82" charset="0"/>
            </a:endParaRPr>
          </a:p>
          <a:p>
            <a:pPr marL="186262" indent="0">
              <a:buFont typeface="Fira Sans Condensed"/>
              <a:buNone/>
            </a:pPr>
            <a:r>
              <a:rPr lang="en-US" sz="2400" dirty="0">
                <a:latin typeface="Gabriola" panose="04040605051002020D02" pitchFamily="82" charset="0"/>
              </a:rPr>
              <a:t>Marge’s resolution could have been facilitated knowing nothing except for the fact that she was a domestic violence survivor and seriously mentally ill. </a:t>
            </a:r>
            <a:endParaRPr lang="en-US" sz="1600" dirty="0">
              <a:latin typeface="Gabriola" panose="04040605051002020D02" pitchFamily="82" charset="0"/>
            </a:endParaRPr>
          </a:p>
        </p:txBody>
      </p:sp>
    </p:spTree>
    <p:extLst>
      <p:ext uri="{BB962C8B-B14F-4D97-AF65-F5344CB8AC3E}">
        <p14:creationId xmlns:p14="http://schemas.microsoft.com/office/powerpoint/2010/main" val="396416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p:txBody>
          <a:bodyPr/>
          <a:lstStyle/>
          <a:p>
            <a:pPr algn="ctr"/>
            <a:r>
              <a:rPr lang="en-US" dirty="0">
                <a:latin typeface="Monotype Corsiva" panose="03010101010201010101" pitchFamily="66" charset="0"/>
              </a:rPr>
              <a:t>At a Systems Level</a:t>
            </a:r>
          </a:p>
        </p:txBody>
      </p:sp>
      <p:sp>
        <p:nvSpPr>
          <p:cNvPr id="4" name="Text Placeholder 2">
            <a:extLst>
              <a:ext uri="{FF2B5EF4-FFF2-40B4-BE49-F238E27FC236}">
                <a16:creationId xmlns:a16="http://schemas.microsoft.com/office/drawing/2014/main" id="{4E49B479-69D3-1DF1-48DA-6151357ADD68}"/>
              </a:ext>
            </a:extLst>
          </p:cNvPr>
          <p:cNvSpPr txBox="1">
            <a:spLocks/>
          </p:cNvSpPr>
          <p:nvPr/>
        </p:nvSpPr>
        <p:spPr>
          <a:xfrm>
            <a:off x="950967" y="1957574"/>
            <a:ext cx="9989573" cy="4522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eaLnBrk="1" hangingPunct="1">
              <a:lnSpc>
                <a:spcPct val="100000"/>
              </a:lnSpc>
              <a:spcBef>
                <a:spcPts val="0"/>
              </a:spcBef>
              <a:spcAft>
                <a:spcPts val="0"/>
              </a:spcAft>
              <a:buClr>
                <a:schemeClr val="accent2"/>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1pPr>
            <a:lvl2pPr marL="1219170" marR="0" lvl="1"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2pPr>
            <a:lvl3pPr marL="1828754" marR="0" lvl="2"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3pPr>
            <a:lvl4pPr marL="2438339" marR="0" lvl="3"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4pPr>
            <a:lvl5pPr marL="3047924" marR="0" lvl="4"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5pPr>
            <a:lvl6pPr marL="3657509" marR="0" lvl="5"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6pPr>
            <a:lvl7pPr marL="4267093" marR="0" lvl="6"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7pPr>
            <a:lvl8pPr marL="4876678" marR="0" lvl="7"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8pPr>
            <a:lvl9pPr marL="5486263" marR="0" lvl="8"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9pPr>
          </a:lstStyle>
          <a:p>
            <a:pPr marL="186262" indent="0">
              <a:buFont typeface="Fira Sans Condensed"/>
              <a:buNone/>
            </a:pPr>
            <a:r>
              <a:rPr lang="en-US" sz="2400" dirty="0">
                <a:latin typeface="Gabriola" panose="04040605051002020D02" pitchFamily="82" charset="0"/>
              </a:rPr>
              <a:t>When talking about this for a system’s level, two major issues arise:</a:t>
            </a:r>
          </a:p>
          <a:p>
            <a:pPr marL="186262" indent="0">
              <a:buFont typeface="Fira Sans Condensed"/>
              <a:buNone/>
            </a:pPr>
            <a:endParaRPr lang="en-US" sz="2400" dirty="0">
              <a:latin typeface="Gabriola" panose="04040605051002020D02" pitchFamily="82" charset="0"/>
            </a:endParaRPr>
          </a:p>
          <a:p>
            <a:pPr marL="529162" indent="-342900">
              <a:buClr>
                <a:schemeClr val="bg2"/>
              </a:buClr>
              <a:buSzPct val="120000"/>
              <a:buFont typeface="+mj-lt"/>
              <a:buAutoNum type="arabicPeriod"/>
            </a:pPr>
            <a:r>
              <a:rPr lang="en-US" sz="2400" dirty="0">
                <a:latin typeface="Gabriola" panose="04040605051002020D02" pitchFamily="82" charset="0"/>
              </a:rPr>
              <a:t>It becomes obvious very quickly that many programs that are “specialized” are offering the same services to different populations. Perhaps there is heavier emphasis on one particular barrier over another, but the division of clients ultimately requires the duplication of services, which increases the economic burden of the organization to address these barriers </a:t>
            </a:r>
            <a:r>
              <a:rPr lang="en-US" sz="2400" i="1" dirty="0">
                <a:latin typeface="Gabriola" panose="04040605051002020D02" pitchFamily="82" charset="0"/>
              </a:rPr>
              <a:t>or</a:t>
            </a:r>
            <a:r>
              <a:rPr lang="en-US" sz="2400" dirty="0">
                <a:latin typeface="Gabriola" panose="04040605051002020D02" pitchFamily="82" charset="0"/>
              </a:rPr>
              <a:t> decentralizes the clients case management which is often viewed as impersonal or jarring.</a:t>
            </a:r>
          </a:p>
          <a:p>
            <a:pPr marL="529162" indent="-342900">
              <a:buClr>
                <a:schemeClr val="bg2"/>
              </a:buClr>
              <a:buSzPct val="120000"/>
              <a:buFont typeface="+mj-lt"/>
              <a:buAutoNum type="arabicPeriod"/>
            </a:pPr>
            <a:r>
              <a:rPr lang="en-US" sz="2400" dirty="0">
                <a:latin typeface="Gabriola" panose="04040605051002020D02" pitchFamily="82" charset="0"/>
              </a:rPr>
              <a:t>We find that the distribution of barriers </a:t>
            </a:r>
            <a:r>
              <a:rPr lang="en-US" sz="2400" i="1" dirty="0">
                <a:latin typeface="Gabriola" panose="04040605051002020D02" pitchFamily="82" charset="0"/>
              </a:rPr>
              <a:t>does not radically shift</a:t>
            </a:r>
            <a:r>
              <a:rPr lang="en-US" sz="2400" dirty="0">
                <a:latin typeface="Gabriola" panose="04040605051002020D02" pitchFamily="82" charset="0"/>
              </a:rPr>
              <a:t> based on the specialized population you’re looking at. In fact, self-reported barriers are distributed rather consistently across the various labels we use to identify vulnerability.</a:t>
            </a:r>
          </a:p>
          <a:p>
            <a:pPr marL="529162" indent="-342900">
              <a:buFont typeface="+mj-lt"/>
              <a:buAutoNum type="arabicPeriod"/>
            </a:pPr>
            <a:endParaRPr lang="en-US" sz="2400" dirty="0">
              <a:latin typeface="Gabriola" panose="04040605051002020D02" pitchFamily="82" charset="0"/>
            </a:endParaRPr>
          </a:p>
        </p:txBody>
      </p:sp>
    </p:spTree>
    <p:extLst>
      <p:ext uri="{BB962C8B-B14F-4D97-AF65-F5344CB8AC3E}">
        <p14:creationId xmlns:p14="http://schemas.microsoft.com/office/powerpoint/2010/main" val="160991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a:xfrm>
            <a:off x="2619400" y="612213"/>
            <a:ext cx="6953200" cy="567659"/>
          </a:xfrm>
        </p:spPr>
        <p:txBody>
          <a:bodyPr/>
          <a:lstStyle/>
          <a:p>
            <a:pPr algn="ctr"/>
            <a:r>
              <a:rPr lang="en-US" sz="4400" dirty="0">
                <a:latin typeface="Monotype Corsiva" panose="03010101010201010101" pitchFamily="66" charset="0"/>
              </a:rPr>
              <a:t>Reason for Homelessness</a:t>
            </a:r>
          </a:p>
        </p:txBody>
      </p:sp>
      <p:graphicFrame>
        <p:nvGraphicFramePr>
          <p:cNvPr id="2" name="Table 1">
            <a:extLst>
              <a:ext uri="{FF2B5EF4-FFF2-40B4-BE49-F238E27FC236}">
                <a16:creationId xmlns:a16="http://schemas.microsoft.com/office/drawing/2014/main" id="{F1BADE8E-9AC1-D5AD-CFC1-736D80FF387A}"/>
              </a:ext>
            </a:extLst>
          </p:cNvPr>
          <p:cNvGraphicFramePr>
            <a:graphicFrameLocks noGrp="1"/>
          </p:cNvGraphicFramePr>
          <p:nvPr>
            <p:extLst>
              <p:ext uri="{D42A27DB-BD31-4B8C-83A1-F6EECF244321}">
                <p14:modId xmlns:p14="http://schemas.microsoft.com/office/powerpoint/2010/main" val="1131240389"/>
              </p:ext>
            </p:extLst>
          </p:nvPr>
        </p:nvGraphicFramePr>
        <p:xfrm>
          <a:off x="1170039" y="1360538"/>
          <a:ext cx="9438965" cy="5193268"/>
        </p:xfrm>
        <a:graphic>
          <a:graphicData uri="http://schemas.openxmlformats.org/drawingml/2006/table">
            <a:tbl>
              <a:tblPr>
                <a:tableStyleId>{5C22544A-7EE6-4342-B048-85BDC9FD1C3A}</a:tableStyleId>
              </a:tblPr>
              <a:tblGrid>
                <a:gridCol w="3588774">
                  <a:extLst>
                    <a:ext uri="{9D8B030D-6E8A-4147-A177-3AD203B41FA5}">
                      <a16:colId xmlns:a16="http://schemas.microsoft.com/office/drawing/2014/main" val="931132876"/>
                    </a:ext>
                  </a:extLst>
                </a:gridCol>
                <a:gridCol w="865239">
                  <a:extLst>
                    <a:ext uri="{9D8B030D-6E8A-4147-A177-3AD203B41FA5}">
                      <a16:colId xmlns:a16="http://schemas.microsoft.com/office/drawing/2014/main" val="4206410977"/>
                    </a:ext>
                  </a:extLst>
                </a:gridCol>
                <a:gridCol w="894735">
                  <a:extLst>
                    <a:ext uri="{9D8B030D-6E8A-4147-A177-3AD203B41FA5}">
                      <a16:colId xmlns:a16="http://schemas.microsoft.com/office/drawing/2014/main" val="2571373941"/>
                    </a:ext>
                  </a:extLst>
                </a:gridCol>
                <a:gridCol w="737419">
                  <a:extLst>
                    <a:ext uri="{9D8B030D-6E8A-4147-A177-3AD203B41FA5}">
                      <a16:colId xmlns:a16="http://schemas.microsoft.com/office/drawing/2014/main" val="762358650"/>
                    </a:ext>
                  </a:extLst>
                </a:gridCol>
                <a:gridCol w="717755">
                  <a:extLst>
                    <a:ext uri="{9D8B030D-6E8A-4147-A177-3AD203B41FA5}">
                      <a16:colId xmlns:a16="http://schemas.microsoft.com/office/drawing/2014/main" val="3357617872"/>
                    </a:ext>
                  </a:extLst>
                </a:gridCol>
                <a:gridCol w="1122287">
                  <a:extLst>
                    <a:ext uri="{9D8B030D-6E8A-4147-A177-3AD203B41FA5}">
                      <a16:colId xmlns:a16="http://schemas.microsoft.com/office/drawing/2014/main" val="1644847702"/>
                    </a:ext>
                  </a:extLst>
                </a:gridCol>
                <a:gridCol w="756378">
                  <a:extLst>
                    <a:ext uri="{9D8B030D-6E8A-4147-A177-3AD203B41FA5}">
                      <a16:colId xmlns:a16="http://schemas.microsoft.com/office/drawing/2014/main" val="1157361831"/>
                    </a:ext>
                  </a:extLst>
                </a:gridCol>
                <a:gridCol w="756378">
                  <a:extLst>
                    <a:ext uri="{9D8B030D-6E8A-4147-A177-3AD203B41FA5}">
                      <a16:colId xmlns:a16="http://schemas.microsoft.com/office/drawing/2014/main" val="3536364914"/>
                    </a:ext>
                  </a:extLst>
                </a:gridCol>
              </a:tblGrid>
              <a:tr h="346768">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Reason For Homelessness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Seniors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Youth</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Veteran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Disabled</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Mental Illness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Substance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Chronic</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extLst>
                  <a:ext uri="{0D108BD9-81ED-4DB2-BD59-A6C34878D82A}">
                    <a16:rowId xmlns:a16="http://schemas.microsoft.com/office/drawing/2014/main" val="4022749915"/>
                  </a:ext>
                </a:extLst>
              </a:tr>
              <a:tr h="161041">
                <a:tc>
                  <a:txBody>
                    <a:bodyPr/>
                    <a:lstStyle/>
                    <a:p>
                      <a:pPr algn="l" fontAlgn="b"/>
                      <a:r>
                        <a:rPr lang="en-US" sz="1050" u="none" strike="noStrike" dirty="0">
                          <a:effectLst/>
                          <a:latin typeface="Times New Roman" panose="02020603050405020304" pitchFamily="18" charset="0"/>
                          <a:cs typeface="Times New Roman" panose="02020603050405020304" pitchFamily="18" charset="0"/>
                        </a:rPr>
                        <a:t>Aged Out of Foster Care</a:t>
                      </a:r>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2</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2</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21</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739113919"/>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Client doesn't know</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0</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5</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427721492"/>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Client NOT Homeless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48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14</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14</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276592291"/>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Client Refused</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0</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1</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950485185"/>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COVID-19/Coronavirus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72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195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60</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135</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503784023"/>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Criminal Activity</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4</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16</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852846412"/>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Economic</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196</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392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72</a:t>
                      </a:r>
                      <a:endParaRPr lang="en-US" sz="900" b="0" i="0" u="none" strike="noStrike" dirty="0">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343</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2218135373"/>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Evicted</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117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234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209</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552046960"/>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Exploitation/Human Trafficking</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18</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890598267"/>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Family Dispute/Overcrowding/Kicked-Out</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642</a:t>
                      </a:r>
                      <a:endParaRPr lang="en-US" sz="900" b="1"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243</a:t>
                      </a:r>
                      <a:endParaRPr lang="en-US" sz="900" b="1"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52</a:t>
                      </a:r>
                      <a:endParaRPr lang="en-US" sz="900" b="1" i="1"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1583</a:t>
                      </a:r>
                      <a:endParaRPr lang="en-US" sz="900" b="1"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222</a:t>
                      </a:r>
                      <a:endParaRPr lang="en-US" sz="900" b="1"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346</a:t>
                      </a:r>
                      <a:endParaRPr lang="en-US" sz="900" b="1"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1261</a:t>
                      </a:r>
                      <a:endParaRPr lang="en-US" sz="900" b="1"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772617420"/>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Lacking Financial Resources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061264685"/>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Loss of Employment</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196</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588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97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495</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2846495784"/>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Loss of Job (Unemployment)</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613585548"/>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Loss of Non-Employment Income or No Financial Resources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258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527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100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118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370</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493629830"/>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Medical Problems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187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397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352</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822559487"/>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Mental Health Concerns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185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705</a:t>
                      </a:r>
                      <a:endParaRPr lang="en-US" sz="900" b="1" i="1"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146</a:t>
                      </a:r>
                      <a:endParaRPr lang="en-US" sz="900" b="1" i="1"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167</a:t>
                      </a:r>
                      <a:endParaRPr lang="en-US" sz="900" b="1" i="1"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624</a:t>
                      </a:r>
                      <a:endParaRPr lang="en-US" sz="900" b="1" i="1"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996418819"/>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Moved to Seek Work</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24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41</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679504019"/>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Natural Disaster/Fire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44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56</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49</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124031316"/>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New to Area</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220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65</a:t>
                      </a:r>
                      <a:endParaRPr lang="en-US" sz="900" b="1" i="1"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57</a:t>
                      </a:r>
                      <a:endParaRPr lang="en-US" sz="900" b="1"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482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89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352</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4016398656"/>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Other</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183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398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65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81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305</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718479383"/>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Release from Jail/Prison/Juvenile Hall</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171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494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120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400</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056788986"/>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Substance Use/Alcohol Dependency Concerns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125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435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145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382</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231543945"/>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Transient/Choice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34</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4038232521"/>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Unable to Find Affordable Housing</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386</a:t>
                      </a:r>
                      <a:endParaRPr lang="en-US" sz="900" b="1" i="1"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614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125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105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518</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11296797"/>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Unsafe Living Environment - Not Violence Related</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57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96</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82</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619325818"/>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Unsafe Living Environment - Violence/Domestic Abuse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53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200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39</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163</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434896524"/>
                  </a:ext>
                </a:extLst>
              </a:tr>
              <a:tr h="161041">
                <a:tc>
                  <a:txBody>
                    <a:bodyPr/>
                    <a:lstStyle/>
                    <a:p>
                      <a:pPr algn="l" fontAlgn="b"/>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97139389"/>
                  </a:ext>
                </a:extLst>
              </a:tr>
              <a:tr h="161041">
                <a:tc>
                  <a:txBody>
                    <a:bodyPr/>
                    <a:lstStyle/>
                    <a:p>
                      <a:pPr algn="l" fontAlgn="b"/>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1466194155"/>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Total Responses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3081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528</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443</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7337</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1112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1545</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6016</a:t>
                      </a:r>
                      <a:endParaRPr lang="en-US" sz="900" b="0" i="0" u="none" strike="noStrike">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1500818"/>
                  </a:ext>
                </a:extLst>
              </a:tr>
              <a:tr h="153755">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Total Individuals</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88" marR="8388" marT="8388" marB="0" anchor="b"/>
                </a:tc>
                <a:tc>
                  <a:txBody>
                    <a:bodyPr/>
                    <a:lstStyle/>
                    <a:p>
                      <a:pPr algn="r" fontAlgn="b"/>
                      <a:r>
                        <a:rPr lang="en-US" sz="900" u="none" strike="noStrike">
                          <a:effectLst/>
                        </a:rPr>
                        <a:t>1450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280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262</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3321</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490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a:effectLst/>
                        </a:rPr>
                        <a:t>660</a:t>
                      </a:r>
                      <a:endParaRPr lang="en-US" sz="900" b="0" i="0" u="none" strike="noStrike">
                        <a:solidFill>
                          <a:srgbClr val="000000"/>
                        </a:solidFill>
                        <a:effectLst/>
                        <a:latin typeface="Arial" panose="020B0604020202020204" pitchFamily="34" charset="0"/>
                      </a:endParaRPr>
                    </a:p>
                  </a:txBody>
                  <a:tcPr marL="8388" marR="8388" marT="8388" marB="0" anchor="b"/>
                </a:tc>
                <a:tc>
                  <a:txBody>
                    <a:bodyPr/>
                    <a:lstStyle/>
                    <a:p>
                      <a:pPr algn="r" fontAlgn="b"/>
                      <a:r>
                        <a:rPr lang="en-US" sz="900" u="none" strike="noStrike" dirty="0">
                          <a:effectLst/>
                        </a:rPr>
                        <a:t>2599</a:t>
                      </a:r>
                      <a:endParaRPr lang="en-US" sz="900" b="0" i="0" u="none" strike="noStrike" dirty="0">
                        <a:solidFill>
                          <a:srgbClr val="000000"/>
                        </a:solidFill>
                        <a:effectLst/>
                        <a:latin typeface="Arial" panose="020B0604020202020204" pitchFamily="34" charset="0"/>
                      </a:endParaRPr>
                    </a:p>
                  </a:txBody>
                  <a:tcPr marL="8388" marR="8388" marT="8388" marB="0" anchor="b"/>
                </a:tc>
                <a:extLst>
                  <a:ext uri="{0D108BD9-81ED-4DB2-BD59-A6C34878D82A}">
                    <a16:rowId xmlns:a16="http://schemas.microsoft.com/office/drawing/2014/main" val="3831787284"/>
                  </a:ext>
                </a:extLst>
              </a:tr>
            </a:tbl>
          </a:graphicData>
        </a:graphic>
      </p:graphicFrame>
    </p:spTree>
    <p:extLst>
      <p:ext uri="{BB962C8B-B14F-4D97-AF65-F5344CB8AC3E}">
        <p14:creationId xmlns:p14="http://schemas.microsoft.com/office/powerpoint/2010/main" val="1440678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a:xfrm>
            <a:off x="2619400" y="612213"/>
            <a:ext cx="6953200" cy="567659"/>
          </a:xfrm>
        </p:spPr>
        <p:txBody>
          <a:bodyPr/>
          <a:lstStyle/>
          <a:p>
            <a:pPr algn="ctr"/>
            <a:r>
              <a:rPr lang="en-US" sz="4400" dirty="0">
                <a:latin typeface="Monotype Corsiva" panose="03010101010201010101" pitchFamily="66" charset="0"/>
              </a:rPr>
              <a:t>Reason for Homelessness</a:t>
            </a:r>
          </a:p>
        </p:txBody>
      </p:sp>
      <p:graphicFrame>
        <p:nvGraphicFramePr>
          <p:cNvPr id="4" name="Table 3">
            <a:extLst>
              <a:ext uri="{FF2B5EF4-FFF2-40B4-BE49-F238E27FC236}">
                <a16:creationId xmlns:a16="http://schemas.microsoft.com/office/drawing/2014/main" id="{EDDF8409-6ECC-545D-E81B-6D29A386448B}"/>
              </a:ext>
            </a:extLst>
          </p:cNvPr>
          <p:cNvGraphicFramePr>
            <a:graphicFrameLocks noGrp="1"/>
          </p:cNvGraphicFramePr>
          <p:nvPr>
            <p:extLst>
              <p:ext uri="{D42A27DB-BD31-4B8C-83A1-F6EECF244321}">
                <p14:modId xmlns:p14="http://schemas.microsoft.com/office/powerpoint/2010/main" val="586371253"/>
              </p:ext>
            </p:extLst>
          </p:nvPr>
        </p:nvGraphicFramePr>
        <p:xfrm>
          <a:off x="1446775" y="2148196"/>
          <a:ext cx="8975418" cy="3388440"/>
        </p:xfrm>
        <a:graphic>
          <a:graphicData uri="http://schemas.openxmlformats.org/drawingml/2006/table">
            <a:tbl>
              <a:tblPr>
                <a:tableStyleId>{5C22544A-7EE6-4342-B048-85BDC9FD1C3A}</a:tableStyleId>
              </a:tblPr>
              <a:tblGrid>
                <a:gridCol w="3415406">
                  <a:extLst>
                    <a:ext uri="{9D8B030D-6E8A-4147-A177-3AD203B41FA5}">
                      <a16:colId xmlns:a16="http://schemas.microsoft.com/office/drawing/2014/main" val="2556822376"/>
                    </a:ext>
                  </a:extLst>
                </a:gridCol>
                <a:gridCol w="869383">
                  <a:extLst>
                    <a:ext uri="{9D8B030D-6E8A-4147-A177-3AD203B41FA5}">
                      <a16:colId xmlns:a16="http://schemas.microsoft.com/office/drawing/2014/main" val="632009079"/>
                    </a:ext>
                  </a:extLst>
                </a:gridCol>
                <a:gridCol w="717748">
                  <a:extLst>
                    <a:ext uri="{9D8B030D-6E8A-4147-A177-3AD203B41FA5}">
                      <a16:colId xmlns:a16="http://schemas.microsoft.com/office/drawing/2014/main" val="1339400108"/>
                    </a:ext>
                  </a:extLst>
                </a:gridCol>
                <a:gridCol w="697528">
                  <a:extLst>
                    <a:ext uri="{9D8B030D-6E8A-4147-A177-3AD203B41FA5}">
                      <a16:colId xmlns:a16="http://schemas.microsoft.com/office/drawing/2014/main" val="1671751413"/>
                    </a:ext>
                  </a:extLst>
                </a:gridCol>
                <a:gridCol w="667202">
                  <a:extLst>
                    <a:ext uri="{9D8B030D-6E8A-4147-A177-3AD203B41FA5}">
                      <a16:colId xmlns:a16="http://schemas.microsoft.com/office/drawing/2014/main" val="3546984789"/>
                    </a:ext>
                  </a:extLst>
                </a:gridCol>
                <a:gridCol w="1061457">
                  <a:extLst>
                    <a:ext uri="{9D8B030D-6E8A-4147-A177-3AD203B41FA5}">
                      <a16:colId xmlns:a16="http://schemas.microsoft.com/office/drawing/2014/main" val="3684575166"/>
                    </a:ext>
                  </a:extLst>
                </a:gridCol>
                <a:gridCol w="827462">
                  <a:extLst>
                    <a:ext uri="{9D8B030D-6E8A-4147-A177-3AD203B41FA5}">
                      <a16:colId xmlns:a16="http://schemas.microsoft.com/office/drawing/2014/main" val="4178192857"/>
                    </a:ext>
                  </a:extLst>
                </a:gridCol>
                <a:gridCol w="719232">
                  <a:extLst>
                    <a:ext uri="{9D8B030D-6E8A-4147-A177-3AD203B41FA5}">
                      <a16:colId xmlns:a16="http://schemas.microsoft.com/office/drawing/2014/main" val="2722336714"/>
                    </a:ext>
                  </a:extLst>
                </a:gridCol>
              </a:tblGrid>
              <a:tr h="508266">
                <a:tc>
                  <a:txBody>
                    <a:bodyPr/>
                    <a:lstStyle/>
                    <a:p>
                      <a:pPr algn="l" fontAlgn="b"/>
                      <a:r>
                        <a:rPr lang="en-US" sz="1100" b="1" u="none" strike="noStrike" dirty="0">
                          <a:effectLst/>
                        </a:rPr>
                        <a:t>Reason For Homelessness</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b="1" u="none" strike="noStrike" dirty="0">
                          <a:effectLst/>
                        </a:rPr>
                        <a:t>Seniors</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b="1" u="none" strike="noStrike" dirty="0">
                          <a:effectLst/>
                        </a:rPr>
                        <a:t>Youth</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b="1" u="none" strike="noStrike" dirty="0">
                          <a:effectLst/>
                        </a:rPr>
                        <a:t>Veteran</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b="1" u="none" strike="noStrike" dirty="0">
                          <a:effectLst/>
                        </a:rPr>
                        <a:t>Disabled</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b="1" u="none" strike="noStrike" dirty="0">
                          <a:effectLst/>
                        </a:rPr>
                        <a:t>Mental Illness</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b="1" u="none" strike="noStrike" dirty="0">
                          <a:effectLst/>
                        </a:rPr>
                        <a:t>Substance</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b="1" u="none" strike="noStrike" dirty="0">
                          <a:effectLst/>
                        </a:rPr>
                        <a:t>Chronic</a:t>
                      </a:r>
                      <a:endParaRPr lang="en-US" sz="11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94811903"/>
                  </a:ext>
                </a:extLst>
              </a:tr>
              <a:tr h="261834">
                <a:tc>
                  <a:txBody>
                    <a:bodyPr/>
                    <a:lstStyle/>
                    <a:p>
                      <a:pPr algn="l" fontAlgn="b"/>
                      <a:r>
                        <a:rPr lang="en-US" sz="1100" u="none" strike="noStrike" dirty="0">
                          <a:effectLst/>
                        </a:rPr>
                        <a:t>Aged out of Foster Care</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sng" strike="noStrike">
                          <a:effectLst/>
                        </a:rPr>
                        <a:t>5.0%</a:t>
                      </a:r>
                      <a:endParaRPr lang="en-US" sz="1100" b="0" i="1" u="sng"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0.3%</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0.2%</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0.1%</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0.4%</a:t>
                      </a:r>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35936491"/>
                  </a:ext>
                </a:extLst>
              </a:tr>
              <a:tr h="261834">
                <a:tc>
                  <a:txBody>
                    <a:bodyPr/>
                    <a:lstStyle/>
                    <a:p>
                      <a:pPr algn="l" fontAlgn="b"/>
                      <a:r>
                        <a:rPr lang="en-US" sz="1050" u="none" strike="noStrike" dirty="0">
                          <a:effectLst/>
                        </a:rPr>
                        <a:t>COVID-19/Coronavirus</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sngStrike" dirty="0">
                          <a:effectLst/>
                        </a:rPr>
                        <a:t>2.5%</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sngStrike">
                          <a:effectLst/>
                        </a:rPr>
                        <a:t>0.6%</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sngStrike" dirty="0">
                          <a:effectLst/>
                        </a:rPr>
                        <a:t>4.8%</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sngStrike" dirty="0">
                          <a:effectLst/>
                        </a:rPr>
                        <a:t>2.9%</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sngStrike">
                          <a:effectLst/>
                        </a:rPr>
                        <a:t>2.3%</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sngStrike">
                          <a:effectLst/>
                        </a:rPr>
                        <a:t>4.1%</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sngStrike" dirty="0">
                          <a:effectLst/>
                        </a:rPr>
                        <a:t>2.4%</a:t>
                      </a:r>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22408762"/>
                  </a:ext>
                </a:extLst>
              </a:tr>
              <a:tr h="261834">
                <a:tc>
                  <a:txBody>
                    <a:bodyPr/>
                    <a:lstStyle/>
                    <a:p>
                      <a:pPr algn="l" fontAlgn="b"/>
                      <a:r>
                        <a:rPr lang="en-US" sz="1050" u="none" strike="noStrike" dirty="0">
                          <a:effectLst/>
                        </a:rPr>
                        <a:t>Criminal Activity</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6.2%</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4.3%</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sng" strike="noStrike" dirty="0">
                          <a:effectLst/>
                        </a:rPr>
                        <a:t>7.5%</a:t>
                      </a:r>
                      <a:endParaRPr lang="en-US" sz="1100" b="0"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5.3%</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8.6%</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sng" strike="noStrike" dirty="0">
                          <a:effectLst/>
                        </a:rPr>
                        <a:t>7.4%</a:t>
                      </a:r>
                      <a:endParaRPr lang="en-US" sz="1100" b="0" i="1" u="sng"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78243325"/>
                  </a:ext>
                </a:extLst>
              </a:tr>
              <a:tr h="261834">
                <a:tc>
                  <a:txBody>
                    <a:bodyPr/>
                    <a:lstStyle/>
                    <a:p>
                      <a:pPr algn="l" fontAlgn="b"/>
                      <a:r>
                        <a:rPr lang="en-US" sz="1050" u="none" strike="noStrike" dirty="0">
                          <a:effectLst/>
                        </a:rPr>
                        <a:t>Economic</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b="1" u="sng" strike="noStrike" dirty="0">
                          <a:effectLst/>
                        </a:rPr>
                        <a:t>41.5%</a:t>
                      </a:r>
                      <a:endParaRPr lang="en-US" sz="1100" b="1"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28.2%</a:t>
                      </a:r>
                      <a:endParaRPr lang="en-US" sz="1100" b="1"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b="1" u="sng" strike="noStrike" dirty="0">
                          <a:effectLst/>
                        </a:rPr>
                        <a:t>42.9%</a:t>
                      </a:r>
                      <a:endParaRPr lang="en-US" sz="1100" b="1"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b="1" u="sng" strike="noStrike" dirty="0">
                          <a:effectLst/>
                        </a:rPr>
                        <a:t>35.3%</a:t>
                      </a:r>
                      <a:endParaRPr lang="en-US" sz="1100" b="1"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b="1" u="sng" strike="noStrike" dirty="0">
                          <a:effectLst/>
                        </a:rPr>
                        <a:t>37.5%</a:t>
                      </a:r>
                      <a:endParaRPr lang="en-US" sz="1100" b="1"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b="1" u="sng" strike="noStrike" dirty="0">
                          <a:effectLst/>
                        </a:rPr>
                        <a:t>32.0%</a:t>
                      </a:r>
                      <a:endParaRPr lang="en-US" sz="1100" b="1"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b="1" u="sng" strike="noStrike" dirty="0">
                          <a:effectLst/>
                        </a:rPr>
                        <a:t>34.9%</a:t>
                      </a:r>
                      <a:endParaRPr lang="en-US" sz="1100" b="1" i="1" u="sng"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38417841"/>
                  </a:ext>
                </a:extLst>
              </a:tr>
              <a:tr h="261834">
                <a:tc>
                  <a:txBody>
                    <a:bodyPr/>
                    <a:lstStyle/>
                    <a:p>
                      <a:pPr algn="l" fontAlgn="b"/>
                      <a:r>
                        <a:rPr lang="en-US" sz="1050" u="none" strike="noStrike" dirty="0">
                          <a:effectLst/>
                        </a:rPr>
                        <a:t>Exploitation/Human Trafficking</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0.3%</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0.0%</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0.3%</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0.2%</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0.3%</a:t>
                      </a:r>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05223683"/>
                  </a:ext>
                </a:extLst>
              </a:tr>
              <a:tr h="261834">
                <a:tc>
                  <a:txBody>
                    <a:bodyPr/>
                    <a:lstStyle/>
                    <a:p>
                      <a:pPr algn="l" fontAlgn="b"/>
                      <a:r>
                        <a:rPr lang="en-US" sz="1050" u="none" strike="noStrike" dirty="0">
                          <a:effectLst/>
                        </a:rPr>
                        <a:t>Family Dispute/Overcrowding/Kicked-Out</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26.5%</a:t>
                      </a:r>
                      <a:endParaRPr lang="en-US" sz="1100" b="1"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b="1" u="sng" strike="noStrike" dirty="0">
                          <a:effectLst/>
                        </a:rPr>
                        <a:t>53.7%</a:t>
                      </a:r>
                      <a:endParaRPr lang="en-US" sz="1100" b="1"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15.9%</a:t>
                      </a:r>
                      <a:endParaRPr lang="en-US" sz="1100" b="1" i="1"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27.6%</a:t>
                      </a:r>
                      <a:endParaRPr lang="en-US" sz="1100" b="1"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26.6%</a:t>
                      </a:r>
                      <a:endParaRPr lang="en-US" sz="1100" b="1"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27.8%</a:t>
                      </a:r>
                      <a:endParaRPr lang="en-US" sz="1100" b="1" i="1"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26.6%</a:t>
                      </a:r>
                      <a:endParaRPr lang="en-US" sz="1100" b="1" i="1"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28203850"/>
                  </a:ext>
                </a:extLst>
              </a:tr>
              <a:tr h="261834">
                <a:tc>
                  <a:txBody>
                    <a:bodyPr/>
                    <a:lstStyle/>
                    <a:p>
                      <a:pPr algn="l" fontAlgn="b"/>
                      <a:r>
                        <a:rPr lang="en-US" sz="1050" u="none" strike="noStrike" dirty="0">
                          <a:effectLst/>
                        </a:rPr>
                        <a:t>Medical Problems</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sng" strike="noStrike">
                          <a:effectLst/>
                        </a:rPr>
                        <a:t>6.6%</a:t>
                      </a:r>
                      <a:endParaRPr lang="en-US" sz="1100" b="0" i="1" u="sng"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0.2%</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4.5%</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5.8%</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5.5%</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6.2%</a:t>
                      </a:r>
                      <a:endParaRPr lang="en-US"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8466335"/>
                  </a:ext>
                </a:extLst>
              </a:tr>
              <a:tr h="261834">
                <a:tc>
                  <a:txBody>
                    <a:bodyPr/>
                    <a:lstStyle/>
                    <a:p>
                      <a:pPr algn="l" fontAlgn="b"/>
                      <a:r>
                        <a:rPr lang="en-US" sz="1050" u="none" strike="noStrike" dirty="0">
                          <a:effectLst/>
                        </a:rPr>
                        <a:t>Mental Health Concerns</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6.5%</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0.8%</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sng" strike="noStrike">
                          <a:effectLst/>
                        </a:rPr>
                        <a:t>10.4%</a:t>
                      </a:r>
                      <a:endParaRPr lang="en-US" sz="1100" b="0" i="1" u="sng"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10.3%</a:t>
                      </a:r>
                      <a:endParaRPr lang="en-US"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14.2%</a:t>
                      </a:r>
                      <a:endParaRPr lang="en-US"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11.5%</a:t>
                      </a:r>
                      <a:endParaRPr lang="en-US"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11.0%</a:t>
                      </a:r>
                      <a:endParaRPr lang="en-US" sz="11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88309767"/>
                  </a:ext>
                </a:extLst>
              </a:tr>
              <a:tr h="261834">
                <a:tc>
                  <a:txBody>
                    <a:bodyPr/>
                    <a:lstStyle/>
                    <a:p>
                      <a:pPr algn="l" fontAlgn="b"/>
                      <a:r>
                        <a:rPr lang="en-US" sz="1050" u="none" strike="noStrike" dirty="0">
                          <a:effectLst/>
                        </a:rPr>
                        <a:t>Natural Disaster/Fire</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0.3%</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0.8%</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0.9%</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0.3%</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0.9%</a:t>
                      </a:r>
                      <a:endParaRPr lang="en-US"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2994713"/>
                  </a:ext>
                </a:extLst>
              </a:tr>
              <a:tr h="261834">
                <a:tc>
                  <a:txBody>
                    <a:bodyPr/>
                    <a:lstStyle/>
                    <a:p>
                      <a:pPr algn="l" fontAlgn="b"/>
                      <a:r>
                        <a:rPr lang="en-US" sz="1050" u="none" strike="noStrike" dirty="0">
                          <a:effectLst/>
                        </a:rPr>
                        <a:t>New to Area</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7.8%</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13.5%</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14.4%</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7.1%</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sng" strike="noStrike" dirty="0">
                          <a:effectLst/>
                        </a:rPr>
                        <a:t>8.6%</a:t>
                      </a:r>
                      <a:endParaRPr lang="en-US" sz="1100" b="0" i="1" u="sng"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5.2%</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6.2%</a:t>
                      </a:r>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67790567"/>
                  </a:ext>
                </a:extLst>
              </a:tr>
              <a:tr h="261834">
                <a:tc>
                  <a:txBody>
                    <a:bodyPr/>
                    <a:lstStyle/>
                    <a:p>
                      <a:pPr algn="l" fontAlgn="b"/>
                      <a:r>
                        <a:rPr lang="en-US" sz="1050" u="none" strike="noStrike">
                          <a:effectLst/>
                        </a:rPr>
                        <a:t>Substance Use/Alcohol Dependency Concerns</a:t>
                      </a:r>
                      <a:endParaRPr lang="en-US" sz="105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4.4%</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6.1%</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6.4%</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a:effectLst/>
                        </a:rPr>
                        <a:t>4.9%</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sng" strike="noStrike">
                          <a:effectLst/>
                        </a:rPr>
                        <a:t>10.0%</a:t>
                      </a:r>
                      <a:endParaRPr lang="en-US" sz="1100" b="0" i="1" u="sng"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100" u="none" strike="noStrike" dirty="0">
                          <a:effectLst/>
                        </a:rPr>
                        <a:t>6.8%</a:t>
                      </a:r>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04215581"/>
                  </a:ext>
                </a:extLst>
              </a:tr>
            </a:tbl>
          </a:graphicData>
        </a:graphic>
      </p:graphicFrame>
    </p:spTree>
    <p:extLst>
      <p:ext uri="{BB962C8B-B14F-4D97-AF65-F5344CB8AC3E}">
        <p14:creationId xmlns:p14="http://schemas.microsoft.com/office/powerpoint/2010/main" val="2652071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a:xfrm>
            <a:off x="2619400" y="612213"/>
            <a:ext cx="6953200" cy="567659"/>
          </a:xfrm>
        </p:spPr>
        <p:txBody>
          <a:bodyPr/>
          <a:lstStyle/>
          <a:p>
            <a:pPr algn="ctr"/>
            <a:r>
              <a:rPr lang="en-US" sz="4400" dirty="0">
                <a:latin typeface="Monotype Corsiva" panose="03010101010201010101" pitchFamily="66" charset="0"/>
              </a:rPr>
              <a:t>Reason for Homelessness</a:t>
            </a:r>
          </a:p>
        </p:txBody>
      </p:sp>
      <p:graphicFrame>
        <p:nvGraphicFramePr>
          <p:cNvPr id="2" name="Table 1">
            <a:extLst>
              <a:ext uri="{FF2B5EF4-FFF2-40B4-BE49-F238E27FC236}">
                <a16:creationId xmlns:a16="http://schemas.microsoft.com/office/drawing/2014/main" id="{F7E90C2E-79FA-99F8-2FF1-C0F19E418958}"/>
              </a:ext>
            </a:extLst>
          </p:cNvPr>
          <p:cNvGraphicFramePr>
            <a:graphicFrameLocks noGrp="1"/>
          </p:cNvGraphicFramePr>
          <p:nvPr>
            <p:extLst>
              <p:ext uri="{D42A27DB-BD31-4B8C-83A1-F6EECF244321}">
                <p14:modId xmlns:p14="http://schemas.microsoft.com/office/powerpoint/2010/main" val="1769806631"/>
              </p:ext>
            </p:extLst>
          </p:nvPr>
        </p:nvGraphicFramePr>
        <p:xfrm>
          <a:off x="1800736" y="1819275"/>
          <a:ext cx="9181897" cy="3608130"/>
        </p:xfrm>
        <a:graphic>
          <a:graphicData uri="http://schemas.openxmlformats.org/drawingml/2006/table">
            <a:tbl>
              <a:tblPr>
                <a:tableStyleId>{5C22544A-7EE6-4342-B048-85BDC9FD1C3A}</a:tableStyleId>
              </a:tblPr>
              <a:tblGrid>
                <a:gridCol w="2889251">
                  <a:extLst>
                    <a:ext uri="{9D8B030D-6E8A-4147-A177-3AD203B41FA5}">
                      <a16:colId xmlns:a16="http://schemas.microsoft.com/office/drawing/2014/main" val="2342321988"/>
                    </a:ext>
                  </a:extLst>
                </a:gridCol>
                <a:gridCol w="953729">
                  <a:extLst>
                    <a:ext uri="{9D8B030D-6E8A-4147-A177-3AD203B41FA5}">
                      <a16:colId xmlns:a16="http://schemas.microsoft.com/office/drawing/2014/main" val="2349029135"/>
                    </a:ext>
                  </a:extLst>
                </a:gridCol>
                <a:gridCol w="678426">
                  <a:extLst>
                    <a:ext uri="{9D8B030D-6E8A-4147-A177-3AD203B41FA5}">
                      <a16:colId xmlns:a16="http://schemas.microsoft.com/office/drawing/2014/main" val="3486170749"/>
                    </a:ext>
                  </a:extLst>
                </a:gridCol>
                <a:gridCol w="747252">
                  <a:extLst>
                    <a:ext uri="{9D8B030D-6E8A-4147-A177-3AD203B41FA5}">
                      <a16:colId xmlns:a16="http://schemas.microsoft.com/office/drawing/2014/main" val="291277248"/>
                    </a:ext>
                  </a:extLst>
                </a:gridCol>
                <a:gridCol w="855406">
                  <a:extLst>
                    <a:ext uri="{9D8B030D-6E8A-4147-A177-3AD203B41FA5}">
                      <a16:colId xmlns:a16="http://schemas.microsoft.com/office/drawing/2014/main" val="4184697832"/>
                    </a:ext>
                  </a:extLst>
                </a:gridCol>
                <a:gridCol w="1297858">
                  <a:extLst>
                    <a:ext uri="{9D8B030D-6E8A-4147-A177-3AD203B41FA5}">
                      <a16:colId xmlns:a16="http://schemas.microsoft.com/office/drawing/2014/main" val="378390327"/>
                    </a:ext>
                  </a:extLst>
                </a:gridCol>
                <a:gridCol w="1024197">
                  <a:extLst>
                    <a:ext uri="{9D8B030D-6E8A-4147-A177-3AD203B41FA5}">
                      <a16:colId xmlns:a16="http://schemas.microsoft.com/office/drawing/2014/main" val="3627344322"/>
                    </a:ext>
                  </a:extLst>
                </a:gridCol>
                <a:gridCol w="735778">
                  <a:extLst>
                    <a:ext uri="{9D8B030D-6E8A-4147-A177-3AD203B41FA5}">
                      <a16:colId xmlns:a16="http://schemas.microsoft.com/office/drawing/2014/main" val="3996873434"/>
                    </a:ext>
                  </a:extLst>
                </a:gridCol>
              </a:tblGrid>
              <a:tr h="704546">
                <a:tc>
                  <a:txBody>
                    <a:bodyPr/>
                    <a:lstStyle/>
                    <a:p>
                      <a:pPr algn="l" fontAlgn="b"/>
                      <a:r>
                        <a:rPr lang="en-US" sz="1200" b="1" u="none" strike="noStrike" dirty="0">
                          <a:effectLst/>
                        </a:rPr>
                        <a:t>Reason For Homelessness</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b="1" u="none" strike="noStrike">
                          <a:effectLst/>
                        </a:rPr>
                        <a:t>Seniors</a:t>
                      </a:r>
                      <a:endParaRPr lang="en-US"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Youth</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Veteran</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Disabled</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b="1" u="none" strike="noStrike">
                          <a:effectLst/>
                        </a:rPr>
                        <a:t>Mental Illness</a:t>
                      </a:r>
                      <a:endParaRPr lang="en-US" sz="12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Substance</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200" b="1" u="none" strike="noStrike" dirty="0">
                          <a:effectLst/>
                        </a:rPr>
                        <a:t>Chronic</a:t>
                      </a:r>
                      <a:endParaRPr lang="en-US"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66227509"/>
                  </a:ext>
                </a:extLst>
              </a:tr>
              <a:tr h="362948">
                <a:tc>
                  <a:txBody>
                    <a:bodyPr/>
                    <a:lstStyle/>
                    <a:p>
                      <a:pPr algn="l" fontAlgn="b"/>
                      <a:r>
                        <a:rPr lang="en-US" sz="1100" u="none" strike="noStrike" dirty="0">
                          <a:effectLst/>
                        </a:rPr>
                        <a:t>Economic</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i="1" u="none" strike="noStrike" dirty="0">
                          <a:effectLst/>
                        </a:rPr>
                        <a:t>2</a:t>
                      </a:r>
                      <a:endParaRPr lang="en-US" sz="1400" b="0" i="1"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64907896"/>
                  </a:ext>
                </a:extLst>
              </a:tr>
              <a:tr h="362948">
                <a:tc>
                  <a:txBody>
                    <a:bodyPr/>
                    <a:lstStyle/>
                    <a:p>
                      <a:pPr algn="l" fontAlgn="b"/>
                      <a:r>
                        <a:rPr lang="en-US" sz="1050" u="none" strike="noStrike" dirty="0">
                          <a:effectLst/>
                        </a:rPr>
                        <a:t>Family Dispute/Overcrowding/Kicked-Out</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i="1" u="none" strike="noStrike" dirty="0">
                          <a:effectLst/>
                        </a:rPr>
                        <a:t>2</a:t>
                      </a:r>
                      <a:endParaRPr lang="en-US" sz="1400" b="0" i="1"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i="1" u="none" strike="noStrike" dirty="0">
                          <a:effectLst/>
                        </a:rPr>
                        <a:t>2</a:t>
                      </a:r>
                      <a:endParaRPr lang="en-US" sz="1400" b="0" i="1"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i="1" u="none" strike="noStrike" dirty="0">
                          <a:effectLst/>
                        </a:rPr>
                        <a:t>2</a:t>
                      </a:r>
                      <a:endParaRPr lang="en-US" sz="1400" b="0" i="1"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i="1" u="none" strike="noStrike" dirty="0">
                          <a:effectLst/>
                        </a:rPr>
                        <a:t>2</a:t>
                      </a:r>
                      <a:endParaRPr lang="en-US" sz="1400" b="0" i="1"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i="1" u="none" strike="noStrike" dirty="0">
                          <a:effectLst/>
                        </a:rPr>
                        <a:t>2</a:t>
                      </a:r>
                      <a:endParaRPr lang="en-US" sz="1400" b="0" i="1"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i="1" u="none" strike="noStrike" dirty="0">
                          <a:effectLst/>
                        </a:rPr>
                        <a:t>2</a:t>
                      </a:r>
                      <a:endParaRPr lang="en-US" sz="1400" b="0" i="1"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09254158"/>
                  </a:ext>
                </a:extLst>
              </a:tr>
              <a:tr h="362948">
                <a:tc>
                  <a:txBody>
                    <a:bodyPr/>
                    <a:lstStyle/>
                    <a:p>
                      <a:pPr algn="l" fontAlgn="b"/>
                      <a:r>
                        <a:rPr lang="en-US" sz="1050" u="none" strike="noStrike" dirty="0">
                          <a:effectLst/>
                        </a:rPr>
                        <a:t>Mental Health Concerns</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sng" strike="noStrike" dirty="0">
                          <a:effectLst/>
                        </a:rPr>
                        <a:t>3</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sng" strike="noStrike" dirty="0">
                          <a:effectLst/>
                        </a:rPr>
                        <a:t>3</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sng" strike="noStrike" dirty="0">
                          <a:effectLst/>
                        </a:rPr>
                        <a:t>3</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sng" strike="noStrike" dirty="0">
                          <a:effectLst/>
                        </a:rPr>
                        <a:t>3</a:t>
                      </a:r>
                      <a:endParaRPr lang="en-US" sz="1400" b="0" i="0" u="sng"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43917250"/>
                  </a:ext>
                </a:extLst>
              </a:tr>
              <a:tr h="362948">
                <a:tc>
                  <a:txBody>
                    <a:bodyPr/>
                    <a:lstStyle/>
                    <a:p>
                      <a:pPr algn="l" fontAlgn="b"/>
                      <a:r>
                        <a:rPr lang="en-US" sz="1050" u="none" strike="noStrike">
                          <a:effectLst/>
                        </a:rPr>
                        <a:t>New to Area</a:t>
                      </a:r>
                      <a:endParaRPr lang="en-US" sz="105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sng" strike="noStrike" dirty="0">
                          <a:effectLst/>
                        </a:rPr>
                        <a:t>3</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sng" strike="noStrike" dirty="0">
                          <a:effectLst/>
                        </a:rPr>
                        <a:t>3</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sng" strike="noStrike" dirty="0">
                          <a:effectLst/>
                        </a:rPr>
                        <a:t>3</a:t>
                      </a:r>
                      <a:endParaRPr lang="en-US" sz="1400" b="0"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5</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6355186"/>
                  </a:ext>
                </a:extLst>
              </a:tr>
              <a:tr h="362948">
                <a:tc>
                  <a:txBody>
                    <a:bodyPr/>
                    <a:lstStyle/>
                    <a:p>
                      <a:pPr algn="l" fontAlgn="b"/>
                      <a:r>
                        <a:rPr lang="en-US" sz="1050" u="none" strike="noStrike">
                          <a:effectLst/>
                        </a:rPr>
                        <a:t>Criminal Activity</a:t>
                      </a:r>
                      <a:endParaRPr lang="en-US" sz="105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5</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79885333"/>
                  </a:ext>
                </a:extLst>
              </a:tr>
              <a:tr h="362948">
                <a:tc>
                  <a:txBody>
                    <a:bodyPr/>
                    <a:lstStyle/>
                    <a:p>
                      <a:pPr algn="l" fontAlgn="b"/>
                      <a:r>
                        <a:rPr lang="en-US" sz="1050" u="none" strike="noStrike" dirty="0">
                          <a:effectLst/>
                        </a:rPr>
                        <a:t>Substance Use/Alcohol Dependency Concerns</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5</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09568353"/>
                  </a:ext>
                </a:extLst>
              </a:tr>
              <a:tr h="362948">
                <a:tc>
                  <a:txBody>
                    <a:bodyPr/>
                    <a:lstStyle/>
                    <a:p>
                      <a:pPr algn="l" fontAlgn="b"/>
                      <a:r>
                        <a:rPr lang="en-US" sz="1050" u="none" strike="noStrike" dirty="0">
                          <a:effectLst/>
                        </a:rPr>
                        <a:t>Medical Problems</a:t>
                      </a:r>
                      <a:endParaRPr lang="en-US" sz="105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70062850"/>
                  </a:ext>
                </a:extLst>
              </a:tr>
              <a:tr h="362948">
                <a:tc>
                  <a:txBody>
                    <a:bodyPr/>
                    <a:lstStyle/>
                    <a:p>
                      <a:pPr algn="l" fontAlgn="b"/>
                      <a:r>
                        <a:rPr lang="en-US" sz="1100" u="none" strike="noStrike" dirty="0">
                          <a:effectLst/>
                        </a:rPr>
                        <a:t>Aged out of Foster Care</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x</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x</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94293221"/>
                  </a:ext>
                </a:extLst>
              </a:tr>
            </a:tbl>
          </a:graphicData>
        </a:graphic>
      </p:graphicFrame>
    </p:spTree>
    <p:extLst>
      <p:ext uri="{BB962C8B-B14F-4D97-AF65-F5344CB8AC3E}">
        <p14:creationId xmlns:p14="http://schemas.microsoft.com/office/powerpoint/2010/main" val="1400908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a:xfrm>
            <a:off x="950967" y="1120692"/>
            <a:ext cx="10473654" cy="836882"/>
          </a:xfrm>
        </p:spPr>
        <p:txBody>
          <a:bodyPr/>
          <a:lstStyle/>
          <a:p>
            <a:pPr algn="ctr"/>
            <a:r>
              <a:rPr lang="en-US" sz="4800" dirty="0">
                <a:latin typeface="Monotype Corsiva" panose="03010101010201010101" pitchFamily="66" charset="0"/>
              </a:rPr>
              <a:t>Considering Alternatives: Service Specialization</a:t>
            </a:r>
          </a:p>
        </p:txBody>
      </p:sp>
      <p:sp>
        <p:nvSpPr>
          <p:cNvPr id="4" name="Text Placeholder 2">
            <a:extLst>
              <a:ext uri="{FF2B5EF4-FFF2-40B4-BE49-F238E27FC236}">
                <a16:creationId xmlns:a16="http://schemas.microsoft.com/office/drawing/2014/main" id="{4E49B479-69D3-1DF1-48DA-6151357ADD68}"/>
              </a:ext>
            </a:extLst>
          </p:cNvPr>
          <p:cNvSpPr txBox="1">
            <a:spLocks/>
          </p:cNvSpPr>
          <p:nvPr/>
        </p:nvSpPr>
        <p:spPr>
          <a:xfrm>
            <a:off x="950967" y="1957574"/>
            <a:ext cx="9989573" cy="41384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eaLnBrk="1" hangingPunct="1">
              <a:lnSpc>
                <a:spcPct val="100000"/>
              </a:lnSpc>
              <a:spcBef>
                <a:spcPts val="0"/>
              </a:spcBef>
              <a:spcAft>
                <a:spcPts val="0"/>
              </a:spcAft>
              <a:buClr>
                <a:schemeClr val="accent2"/>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1pPr>
            <a:lvl2pPr marL="1219170" marR="0" lvl="1"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2pPr>
            <a:lvl3pPr marL="1828754" marR="0" lvl="2"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3pPr>
            <a:lvl4pPr marL="2438339" marR="0" lvl="3"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4pPr>
            <a:lvl5pPr marL="3047924" marR="0" lvl="4"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5pPr>
            <a:lvl6pPr marL="3657509" marR="0" lvl="5"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6pPr>
            <a:lvl7pPr marL="4267093" marR="0" lvl="6"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7pPr>
            <a:lvl8pPr marL="4876678" marR="0" lvl="7"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8pPr>
            <a:lvl9pPr marL="5486263" marR="0" lvl="8"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9pPr>
          </a:lstStyle>
          <a:p>
            <a:pPr marL="186262" indent="0">
              <a:buFont typeface="Fira Sans Condensed"/>
              <a:buNone/>
            </a:pPr>
            <a:r>
              <a:rPr lang="en-US" sz="2400" dirty="0">
                <a:latin typeface="Gabriola" panose="04040605051002020D02" pitchFamily="82" charset="0"/>
              </a:rPr>
              <a:t>Our current form of service prioritization and specialization is built around an expectation that people in similar categories will have similar needs, yet we see time and time again a wide array of needs being displayed by people across these categories. Specialization in vulnerability is not the same as specialization in barriers. Delivery of services must take into consideration that clients need to have a stake in the services they receive and be able to identify what their barriers are and how to navigate them. Time and time again best-practice models teach us this:</a:t>
            </a:r>
          </a:p>
          <a:p>
            <a:pPr>
              <a:buClr>
                <a:schemeClr val="bg2"/>
              </a:buClr>
            </a:pPr>
            <a:r>
              <a:rPr lang="en-US" sz="2400" dirty="0">
                <a:latin typeface="Gabriola" panose="04040605051002020D02" pitchFamily="82" charset="0"/>
              </a:rPr>
              <a:t>Harm Reduction</a:t>
            </a:r>
          </a:p>
          <a:p>
            <a:pPr>
              <a:buClr>
                <a:schemeClr val="bg2"/>
              </a:buClr>
            </a:pPr>
            <a:r>
              <a:rPr lang="en-US" sz="2400" dirty="0">
                <a:latin typeface="Gabriola" panose="04040605051002020D02" pitchFamily="82" charset="0"/>
              </a:rPr>
              <a:t>Housing First</a:t>
            </a:r>
          </a:p>
          <a:p>
            <a:pPr>
              <a:buClr>
                <a:schemeClr val="bg2"/>
              </a:buClr>
            </a:pPr>
            <a:r>
              <a:rPr lang="en-US" sz="2400" dirty="0">
                <a:latin typeface="Gabriola" panose="04040605051002020D02" pitchFamily="82" charset="0"/>
              </a:rPr>
              <a:t>Trauma-Informed Care</a:t>
            </a:r>
            <a:endParaRPr lang="en-US" sz="1600" dirty="0">
              <a:latin typeface="Gabriola" panose="04040605051002020D02" pitchFamily="82" charset="0"/>
            </a:endParaRPr>
          </a:p>
        </p:txBody>
      </p:sp>
    </p:spTree>
    <p:extLst>
      <p:ext uri="{BB962C8B-B14F-4D97-AF65-F5344CB8AC3E}">
        <p14:creationId xmlns:p14="http://schemas.microsoft.com/office/powerpoint/2010/main" val="403920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a:xfrm>
            <a:off x="2296965" y="1770965"/>
            <a:ext cx="7598069" cy="2625444"/>
          </a:xfrm>
        </p:spPr>
        <p:txBody>
          <a:bodyPr/>
          <a:lstStyle/>
          <a:p>
            <a:r>
              <a:rPr lang="en-US" sz="4000" dirty="0">
                <a:latin typeface="Monotype Corsiva" panose="03010101010201010101" pitchFamily="66" charset="0"/>
              </a:rPr>
              <a:t>So… </a:t>
            </a:r>
            <a:br>
              <a:rPr lang="en-US" sz="6600" dirty="0">
                <a:latin typeface="Monotype Corsiva" panose="03010101010201010101" pitchFamily="66" charset="0"/>
              </a:rPr>
            </a:br>
            <a:r>
              <a:rPr lang="en-US" sz="8800" dirty="0">
                <a:latin typeface="Monotype Corsiva" panose="03010101010201010101" pitchFamily="66" charset="0"/>
              </a:rPr>
              <a:t>What’s The Problem?</a:t>
            </a:r>
            <a:endParaRPr lang="en-US" sz="6600" dirty="0">
              <a:latin typeface="Monotype Corsiva" panose="03010101010201010101" pitchFamily="66" charset="0"/>
            </a:endParaRPr>
          </a:p>
        </p:txBody>
      </p:sp>
    </p:spTree>
    <p:extLst>
      <p:ext uri="{BB962C8B-B14F-4D97-AF65-F5344CB8AC3E}">
        <p14:creationId xmlns:p14="http://schemas.microsoft.com/office/powerpoint/2010/main" val="2827826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a:xfrm>
            <a:off x="950967" y="1120692"/>
            <a:ext cx="10290066" cy="836882"/>
          </a:xfrm>
        </p:spPr>
        <p:txBody>
          <a:bodyPr/>
          <a:lstStyle/>
          <a:p>
            <a:pPr algn="ctr"/>
            <a:r>
              <a:rPr lang="en-US" sz="4400" dirty="0">
                <a:latin typeface="Monotype Corsiva" panose="03010101010201010101" pitchFamily="66" charset="0"/>
              </a:rPr>
              <a:t>Considering Alternatives: Trauma-Informed Care</a:t>
            </a:r>
          </a:p>
        </p:txBody>
      </p:sp>
      <p:sp>
        <p:nvSpPr>
          <p:cNvPr id="4" name="Text Placeholder 2">
            <a:extLst>
              <a:ext uri="{FF2B5EF4-FFF2-40B4-BE49-F238E27FC236}">
                <a16:creationId xmlns:a16="http://schemas.microsoft.com/office/drawing/2014/main" id="{4E49B479-69D3-1DF1-48DA-6151357ADD68}"/>
              </a:ext>
            </a:extLst>
          </p:cNvPr>
          <p:cNvSpPr txBox="1">
            <a:spLocks/>
          </p:cNvSpPr>
          <p:nvPr/>
        </p:nvSpPr>
        <p:spPr>
          <a:xfrm>
            <a:off x="950967" y="1957574"/>
            <a:ext cx="9989573" cy="41384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eaLnBrk="1" hangingPunct="1">
              <a:lnSpc>
                <a:spcPct val="100000"/>
              </a:lnSpc>
              <a:spcBef>
                <a:spcPts val="0"/>
              </a:spcBef>
              <a:spcAft>
                <a:spcPts val="0"/>
              </a:spcAft>
              <a:buClr>
                <a:schemeClr val="accent2"/>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1pPr>
            <a:lvl2pPr marL="1219170" marR="0" lvl="1"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2pPr>
            <a:lvl3pPr marL="1828754" marR="0" lvl="2"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3pPr>
            <a:lvl4pPr marL="2438339" marR="0" lvl="3"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4pPr>
            <a:lvl5pPr marL="3047924" marR="0" lvl="4"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5pPr>
            <a:lvl6pPr marL="3657509" marR="0" lvl="5"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6pPr>
            <a:lvl7pPr marL="4267093" marR="0" lvl="6"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7pPr>
            <a:lvl8pPr marL="4876678" marR="0" lvl="7"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8pPr>
            <a:lvl9pPr marL="5486263" marR="0" lvl="8"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9pPr>
          </a:lstStyle>
          <a:p>
            <a:pPr marL="186262" indent="0">
              <a:buFont typeface="Fira Sans Condensed"/>
              <a:buNone/>
            </a:pPr>
            <a:r>
              <a:rPr lang="en-US" sz="2400" dirty="0">
                <a:latin typeface="Gabriola" panose="04040605051002020D02" pitchFamily="82" charset="0"/>
              </a:rPr>
              <a:t>Through the use of Trauma-Informed Care, we can also take into consideration how trauma influences service utilization. A thorough examination on how trauma-influences service utilization patterns could help us better understand how client’s histories impact their service utilization and generate service models that are specialized in overcoming barriers that manifest in response to trauma. Our services are often designed to overcome explicit barriers to homelessness, but what if instead out programs were designed to be therapeutic in nature, initiating a cycle of healing in our clients that empowers them to overcome their barriers independent of the nature of the barrier, and allowing them to generate their own stabilization through healing of trauma.</a:t>
            </a:r>
          </a:p>
          <a:p>
            <a:pPr marL="186262" indent="0">
              <a:buFont typeface="Fira Sans Condensed"/>
              <a:buNone/>
            </a:pPr>
            <a:endParaRPr lang="en-US" sz="2400" dirty="0">
              <a:latin typeface="Gabriola" panose="04040605051002020D02" pitchFamily="82" charset="0"/>
            </a:endParaRPr>
          </a:p>
          <a:p>
            <a:pPr marL="186262" indent="0">
              <a:buFont typeface="Fira Sans Condensed"/>
              <a:buNone/>
            </a:pPr>
            <a:r>
              <a:rPr lang="en-US" sz="2400" dirty="0">
                <a:latin typeface="Gabriola" panose="04040605051002020D02" pitchFamily="82" charset="0"/>
              </a:rPr>
              <a:t>If our programs were specialized in trauma-informed care, identifying barriers in advanced may no be necessary as trauma-informed care should independently empower the clients to act. </a:t>
            </a:r>
          </a:p>
        </p:txBody>
      </p:sp>
    </p:spTree>
    <p:extLst>
      <p:ext uri="{BB962C8B-B14F-4D97-AF65-F5344CB8AC3E}">
        <p14:creationId xmlns:p14="http://schemas.microsoft.com/office/powerpoint/2010/main" val="3138252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CFAC5A0B-B0DB-5AEC-0D04-FED0AA3189C7}"/>
              </a:ext>
            </a:extLst>
          </p:cNvPr>
          <p:cNvSpPr>
            <a:spLocks noGrp="1"/>
          </p:cNvSpPr>
          <p:nvPr>
            <p:ph type="subTitle" idx="7"/>
          </p:nvPr>
        </p:nvSpPr>
        <p:spPr>
          <a:xfrm>
            <a:off x="1006932" y="2300044"/>
            <a:ext cx="9906873" cy="3097865"/>
          </a:xfrm>
        </p:spPr>
        <p:txBody>
          <a:bodyPr anchor="t"/>
          <a:lstStyle/>
          <a:p>
            <a:pPr algn="l"/>
            <a:r>
              <a:rPr lang="en-US" sz="2000" dirty="0">
                <a:latin typeface="Gabriola" panose="04040605051002020D02" pitchFamily="82" charset="0"/>
              </a:rPr>
              <a:t>What we should consider is that currently, we deliver and prioritize services based off of vulnerability – rightfully because these are the people most as risk for the consequences of homelessness. But </a:t>
            </a:r>
            <a:r>
              <a:rPr lang="en-US" sz="2000" i="1" dirty="0">
                <a:latin typeface="Gabriola" panose="04040605051002020D02" pitchFamily="82" charset="0"/>
              </a:rPr>
              <a:t>organizing</a:t>
            </a:r>
            <a:r>
              <a:rPr lang="en-US" sz="2000" dirty="0">
                <a:latin typeface="Gabriola" panose="04040605051002020D02" pitchFamily="82" charset="0"/>
              </a:rPr>
              <a:t> clients this way results in duplication of services, fundamentally different clients going into the same programs based off of this vulnerability, and a deficit of information of what the client needs until the client is in front of you. </a:t>
            </a:r>
          </a:p>
          <a:p>
            <a:pPr algn="l"/>
            <a:endParaRPr lang="en-US" sz="2000" dirty="0">
              <a:latin typeface="Gabriola" panose="04040605051002020D02" pitchFamily="82" charset="0"/>
            </a:endParaRPr>
          </a:p>
          <a:p>
            <a:pPr algn="l"/>
            <a:r>
              <a:rPr lang="en-US" sz="2000" dirty="0">
                <a:latin typeface="Gabriola" panose="04040605051002020D02" pitchFamily="82" charset="0"/>
              </a:rPr>
              <a:t>I ask that we reframe our approach to be built around barriers, not  vulnerabilities. Chronic clients can be prioritized, but they do not need to be treated as a group. Consider the labels we assign our clients and how it informs the work you do with them – if it does not, should it be a consideration for how you deliver services? </a:t>
            </a:r>
          </a:p>
        </p:txBody>
      </p:sp>
      <p:sp>
        <p:nvSpPr>
          <p:cNvPr id="18" name="Title 17">
            <a:extLst>
              <a:ext uri="{FF2B5EF4-FFF2-40B4-BE49-F238E27FC236}">
                <a16:creationId xmlns:a16="http://schemas.microsoft.com/office/drawing/2014/main" id="{2DB19CEE-CD56-0A03-6303-290F351854AA}"/>
              </a:ext>
            </a:extLst>
          </p:cNvPr>
          <p:cNvSpPr>
            <a:spLocks noGrp="1"/>
          </p:cNvSpPr>
          <p:nvPr>
            <p:ph type="title" idx="18"/>
          </p:nvPr>
        </p:nvSpPr>
        <p:spPr>
          <a:xfrm>
            <a:off x="960533" y="931749"/>
            <a:ext cx="8743906" cy="763600"/>
          </a:xfrm>
        </p:spPr>
        <p:txBody>
          <a:bodyPr/>
          <a:lstStyle/>
          <a:p>
            <a:pPr algn="l"/>
            <a:r>
              <a:rPr lang="en-US" dirty="0">
                <a:latin typeface="Monotype Corsiva" panose="03010101010201010101" pitchFamily="66" charset="0"/>
              </a:rPr>
              <a:t>Conclusion: Reframe &amp; Refocus: </a:t>
            </a:r>
          </a:p>
        </p:txBody>
      </p:sp>
    </p:spTree>
    <p:extLst>
      <p:ext uri="{BB962C8B-B14F-4D97-AF65-F5344CB8AC3E}">
        <p14:creationId xmlns:p14="http://schemas.microsoft.com/office/powerpoint/2010/main" val="48014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p:nvPr>
        </p:nvSpPr>
        <p:spPr/>
        <p:txBody>
          <a:bodyPr/>
          <a:lstStyle/>
          <a:p>
            <a:pPr algn="ctr"/>
            <a:r>
              <a:rPr lang="en-US" sz="4400" dirty="0">
                <a:latin typeface="Monotype Corsiva" panose="03010101010201010101" pitchFamily="66" charset="0"/>
              </a:rPr>
              <a:t>Thank you for your time!</a:t>
            </a:r>
          </a:p>
        </p:txBody>
      </p:sp>
      <p:sp>
        <p:nvSpPr>
          <p:cNvPr id="4" name="Text Placeholder 2">
            <a:extLst>
              <a:ext uri="{FF2B5EF4-FFF2-40B4-BE49-F238E27FC236}">
                <a16:creationId xmlns:a16="http://schemas.microsoft.com/office/drawing/2014/main" id="{4E49B479-69D3-1DF1-48DA-6151357ADD68}"/>
              </a:ext>
            </a:extLst>
          </p:cNvPr>
          <p:cNvSpPr txBox="1">
            <a:spLocks/>
          </p:cNvSpPr>
          <p:nvPr/>
        </p:nvSpPr>
        <p:spPr>
          <a:xfrm>
            <a:off x="872309" y="1928077"/>
            <a:ext cx="9989573" cy="25040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609585" marR="0" lvl="0" indent="-423323" algn="l" rtl="0" eaLnBrk="1" hangingPunct="1">
              <a:lnSpc>
                <a:spcPct val="100000"/>
              </a:lnSpc>
              <a:spcBef>
                <a:spcPts val="0"/>
              </a:spcBef>
              <a:spcAft>
                <a:spcPts val="0"/>
              </a:spcAft>
              <a:buClr>
                <a:schemeClr val="accent2"/>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1pPr>
            <a:lvl2pPr marL="1219170" marR="0" lvl="1"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2pPr>
            <a:lvl3pPr marL="1828754" marR="0" lvl="2"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3pPr>
            <a:lvl4pPr marL="2438339" marR="0" lvl="3"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4pPr>
            <a:lvl5pPr marL="3047924" marR="0" lvl="4"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5pPr>
            <a:lvl6pPr marL="3657509" marR="0" lvl="5"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6pPr>
            <a:lvl7pPr marL="4267093" marR="0" lvl="6"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7pPr>
            <a:lvl8pPr marL="4876678" marR="0" lvl="7"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8pPr>
            <a:lvl9pPr marL="5486263" marR="0" lvl="8" indent="-423323" algn="l" rtl="0" eaLnBrk="1" hangingPunct="1">
              <a:lnSpc>
                <a:spcPct val="115000"/>
              </a:lnSpc>
              <a:spcBef>
                <a:spcPts val="0"/>
              </a:spcBef>
              <a:spcAft>
                <a:spcPts val="0"/>
              </a:spcAft>
              <a:buClr>
                <a:schemeClr val="dk1"/>
              </a:buClr>
              <a:buSzPts val="1400"/>
              <a:buFont typeface="Fira Sans Condensed"/>
              <a:buChar char="■"/>
              <a:defRPr sz="1867" b="0" i="0" u="none" strike="noStrike" cap="none">
                <a:solidFill>
                  <a:schemeClr val="dk1"/>
                </a:solidFill>
                <a:latin typeface="Fira Sans Condensed"/>
                <a:ea typeface="Fira Sans Condensed"/>
                <a:cs typeface="Fira Sans Condensed"/>
                <a:sym typeface="Fira Sans Condensed"/>
              </a:defRPr>
            </a:lvl9pPr>
          </a:lstStyle>
          <a:p>
            <a:pPr marL="186262" indent="0" algn="ctr">
              <a:buFont typeface="Fira Sans Condensed"/>
              <a:buNone/>
            </a:pPr>
            <a:r>
              <a:rPr lang="en-US" sz="8000" dirty="0">
                <a:latin typeface="Gabriola" panose="04040605051002020D02" pitchFamily="82" charset="0"/>
              </a:rPr>
              <a:t>Questions?</a:t>
            </a:r>
            <a:endParaRPr lang="en-US" sz="6000" dirty="0">
              <a:latin typeface="Gabriola" panose="04040605051002020D02" pitchFamily="82" charset="0"/>
            </a:endParaRPr>
          </a:p>
        </p:txBody>
      </p:sp>
      <p:sp>
        <p:nvSpPr>
          <p:cNvPr id="3" name="TextBox 2">
            <a:extLst>
              <a:ext uri="{FF2B5EF4-FFF2-40B4-BE49-F238E27FC236}">
                <a16:creationId xmlns:a16="http://schemas.microsoft.com/office/drawing/2014/main" id="{83634789-2485-9482-56F0-5CB7B0F4BE95}"/>
              </a:ext>
            </a:extLst>
          </p:cNvPr>
          <p:cNvSpPr txBox="1"/>
          <p:nvPr/>
        </p:nvSpPr>
        <p:spPr>
          <a:xfrm>
            <a:off x="785308" y="4876261"/>
            <a:ext cx="2169184" cy="1569660"/>
          </a:xfrm>
          <a:prstGeom prst="rect">
            <a:avLst/>
          </a:prstGeom>
          <a:noFill/>
        </p:spPr>
        <p:txBody>
          <a:bodyPr wrap="none" rtlCol="0">
            <a:spAutoFit/>
          </a:bodyPr>
          <a:lstStyle/>
          <a:p>
            <a:r>
              <a:rPr lang="en-US" sz="2400" dirty="0">
                <a:solidFill>
                  <a:schemeClr val="bg2"/>
                </a:solidFill>
                <a:latin typeface="Gabriola" panose="04040605051002020D02" pitchFamily="82" charset="0"/>
              </a:rPr>
              <a:t>Richard Southee</a:t>
            </a:r>
          </a:p>
          <a:p>
            <a:r>
              <a:rPr lang="en-US" sz="2400" dirty="0">
                <a:solidFill>
                  <a:schemeClr val="bg2"/>
                </a:solidFill>
                <a:latin typeface="Gabriola" panose="04040605051002020D02" pitchFamily="82" charset="0"/>
                <a:hlinkClick r:id="rId3"/>
              </a:rPr>
              <a:t>rsouthee@cassaz.org</a:t>
            </a:r>
            <a:endParaRPr lang="en-US" sz="2400" dirty="0">
              <a:solidFill>
                <a:schemeClr val="bg2"/>
              </a:solidFill>
              <a:latin typeface="Gabriola" panose="04040605051002020D02" pitchFamily="82" charset="0"/>
            </a:endParaRPr>
          </a:p>
          <a:p>
            <a:r>
              <a:rPr lang="en-US" sz="2400" dirty="0">
                <a:solidFill>
                  <a:schemeClr val="bg2"/>
                </a:solidFill>
                <a:latin typeface="Gabriola" panose="04040605051002020D02" pitchFamily="82" charset="0"/>
                <a:hlinkClick r:id="rId4"/>
              </a:rPr>
              <a:t>rsouthee@asu.edu</a:t>
            </a:r>
            <a:endParaRPr lang="en-US" sz="2400" dirty="0">
              <a:solidFill>
                <a:schemeClr val="bg2"/>
              </a:solidFill>
              <a:latin typeface="Gabriola" panose="04040605051002020D02" pitchFamily="82" charset="0"/>
            </a:endParaRPr>
          </a:p>
          <a:p>
            <a:endParaRPr lang="en-US" sz="2400" dirty="0">
              <a:solidFill>
                <a:schemeClr val="bg2"/>
              </a:solidFill>
              <a:latin typeface="Gabriola" panose="04040605051002020D02" pitchFamily="82" charset="0"/>
            </a:endParaRPr>
          </a:p>
        </p:txBody>
      </p:sp>
    </p:spTree>
    <p:extLst>
      <p:ext uri="{BB962C8B-B14F-4D97-AF65-F5344CB8AC3E}">
        <p14:creationId xmlns:p14="http://schemas.microsoft.com/office/powerpoint/2010/main" val="273707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76EFE55-E8A8-516C-E541-54D411129CF7}"/>
              </a:ext>
            </a:extLst>
          </p:cNvPr>
          <p:cNvSpPr>
            <a:spLocks noGrp="1"/>
          </p:cNvSpPr>
          <p:nvPr>
            <p:ph type="body" idx="1"/>
          </p:nvPr>
        </p:nvSpPr>
        <p:spPr>
          <a:xfrm>
            <a:off x="959999" y="2660908"/>
            <a:ext cx="9906783" cy="3076400"/>
          </a:xfrm>
        </p:spPr>
        <p:txBody>
          <a:bodyPr/>
          <a:lstStyle/>
          <a:p>
            <a:pPr marL="220128" indent="0">
              <a:buClr>
                <a:schemeClr val="accent3"/>
              </a:buClr>
              <a:buNone/>
            </a:pPr>
            <a:r>
              <a:rPr lang="en-US" sz="3200" dirty="0">
                <a:latin typeface="Gabriola" panose="04040605051002020D02" pitchFamily="82" charset="0"/>
              </a:rPr>
              <a:t>While the problem is not limited to ‘Chronically homeless’ it is the perfect embodiment of what the problem is, so we’re going to focus a bit on this.  </a:t>
            </a:r>
          </a:p>
        </p:txBody>
      </p:sp>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a:xfrm>
            <a:off x="950966" y="1120692"/>
            <a:ext cx="6672143" cy="1470000"/>
          </a:xfrm>
        </p:spPr>
        <p:txBody>
          <a:bodyPr/>
          <a:lstStyle/>
          <a:p>
            <a:r>
              <a:rPr lang="en-US" sz="6600" dirty="0">
                <a:latin typeface="Monotype Corsiva" panose="03010101010201010101" pitchFamily="66" charset="0"/>
              </a:rPr>
              <a:t>“Chronic Homeless”</a:t>
            </a:r>
          </a:p>
        </p:txBody>
      </p:sp>
    </p:spTree>
    <p:extLst>
      <p:ext uri="{BB962C8B-B14F-4D97-AF65-F5344CB8AC3E}">
        <p14:creationId xmlns:p14="http://schemas.microsoft.com/office/powerpoint/2010/main" val="2221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76EFE55-E8A8-516C-E541-54D411129CF7}"/>
              </a:ext>
            </a:extLst>
          </p:cNvPr>
          <p:cNvSpPr>
            <a:spLocks noGrp="1"/>
          </p:cNvSpPr>
          <p:nvPr>
            <p:ph type="body" idx="1"/>
          </p:nvPr>
        </p:nvSpPr>
        <p:spPr>
          <a:xfrm>
            <a:off x="959999" y="2660908"/>
            <a:ext cx="9906783" cy="3076400"/>
          </a:xfrm>
        </p:spPr>
        <p:txBody>
          <a:bodyPr/>
          <a:lstStyle/>
          <a:p>
            <a:pPr marL="220128" indent="0">
              <a:buClr>
                <a:schemeClr val="accent3"/>
              </a:buClr>
              <a:buNone/>
            </a:pPr>
            <a:r>
              <a:rPr lang="en-US" sz="3200" dirty="0">
                <a:latin typeface="Gabriola" panose="04040605051002020D02" pitchFamily="82" charset="0"/>
              </a:rPr>
              <a:t>As defined by HUD is an individual with a disability as defined by the McKinney-Vento Assistance Act who has been homeless for at least 12 months or on at least 4 separation occasions in the last 3 years totaling at least 12 months. </a:t>
            </a:r>
          </a:p>
        </p:txBody>
      </p:sp>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a:xfrm>
            <a:off x="950966" y="1120692"/>
            <a:ext cx="6420217" cy="1470000"/>
          </a:xfrm>
        </p:spPr>
        <p:txBody>
          <a:bodyPr/>
          <a:lstStyle/>
          <a:p>
            <a:r>
              <a:rPr lang="en-US" sz="6600" dirty="0">
                <a:latin typeface="Monotype Corsiva" panose="03010101010201010101" pitchFamily="66" charset="0"/>
              </a:rPr>
              <a:t>“Chronic Homeless”</a:t>
            </a:r>
          </a:p>
        </p:txBody>
      </p:sp>
    </p:spTree>
    <p:extLst>
      <p:ext uri="{BB962C8B-B14F-4D97-AF65-F5344CB8AC3E}">
        <p14:creationId xmlns:p14="http://schemas.microsoft.com/office/powerpoint/2010/main" val="94388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B610D-19D8-D5FC-75FF-D3C175DA9D19}"/>
              </a:ext>
            </a:extLst>
          </p:cNvPr>
          <p:cNvSpPr>
            <a:spLocks noGrp="1"/>
          </p:cNvSpPr>
          <p:nvPr>
            <p:ph type="title" idx="8"/>
          </p:nvPr>
        </p:nvSpPr>
        <p:spPr/>
        <p:txBody>
          <a:bodyPr/>
          <a:lstStyle/>
          <a:p>
            <a:r>
              <a:rPr lang="en-US" dirty="0">
                <a:latin typeface="Monotype Corsiva" panose="03010101010201010101" pitchFamily="66" charset="0"/>
              </a:rPr>
              <a:t>What’s the Problem with “Chronic”?</a:t>
            </a:r>
          </a:p>
        </p:txBody>
      </p:sp>
      <p:sp>
        <p:nvSpPr>
          <p:cNvPr id="14" name="Title 13">
            <a:extLst>
              <a:ext uri="{FF2B5EF4-FFF2-40B4-BE49-F238E27FC236}">
                <a16:creationId xmlns:a16="http://schemas.microsoft.com/office/drawing/2014/main" id="{1B4A7B7B-BFA4-4656-B88F-E091E905414B}"/>
              </a:ext>
            </a:extLst>
          </p:cNvPr>
          <p:cNvSpPr>
            <a:spLocks noGrp="1"/>
          </p:cNvSpPr>
          <p:nvPr>
            <p:ph type="title"/>
          </p:nvPr>
        </p:nvSpPr>
        <p:spPr>
          <a:xfrm>
            <a:off x="1395066" y="2222400"/>
            <a:ext cx="9194334" cy="594000"/>
          </a:xfrm>
        </p:spPr>
        <p:txBody>
          <a:bodyPr/>
          <a:lstStyle/>
          <a:p>
            <a:r>
              <a:rPr lang="en-US" sz="2400" i="1" dirty="0">
                <a:latin typeface="Gabriola" panose="04040605051002020D02" pitchFamily="82" charset="0"/>
              </a:rPr>
              <a:t>Well, what do you do when someone is chronically homeless?</a:t>
            </a:r>
          </a:p>
        </p:txBody>
      </p:sp>
      <p:sp>
        <p:nvSpPr>
          <p:cNvPr id="17" name="TextBox 16">
            <a:extLst>
              <a:ext uri="{FF2B5EF4-FFF2-40B4-BE49-F238E27FC236}">
                <a16:creationId xmlns:a16="http://schemas.microsoft.com/office/drawing/2014/main" id="{E850CF2C-A274-9589-0A5D-6926376E63DB}"/>
              </a:ext>
            </a:extLst>
          </p:cNvPr>
          <p:cNvSpPr txBox="1"/>
          <p:nvPr/>
        </p:nvSpPr>
        <p:spPr>
          <a:xfrm>
            <a:off x="1098958" y="3843763"/>
            <a:ext cx="2499919" cy="830997"/>
          </a:xfrm>
          <a:prstGeom prst="rect">
            <a:avLst/>
          </a:prstGeom>
          <a:noFill/>
        </p:spPr>
        <p:txBody>
          <a:bodyPr wrap="square" rtlCol="0">
            <a:spAutoFit/>
          </a:bodyPr>
          <a:lstStyle/>
          <a:p>
            <a:r>
              <a:rPr lang="en-US" sz="2400" dirty="0">
                <a:solidFill>
                  <a:schemeClr val="tx1"/>
                </a:solidFill>
                <a:latin typeface="Gabriola" panose="04040605051002020D02" pitchFamily="82" charset="0"/>
              </a:rPr>
              <a:t>Is there special chronic homeless therapy?</a:t>
            </a:r>
          </a:p>
        </p:txBody>
      </p:sp>
      <p:sp>
        <p:nvSpPr>
          <p:cNvPr id="18" name="TextBox 17">
            <a:extLst>
              <a:ext uri="{FF2B5EF4-FFF2-40B4-BE49-F238E27FC236}">
                <a16:creationId xmlns:a16="http://schemas.microsoft.com/office/drawing/2014/main" id="{B3819941-E5A1-974F-3D22-BF78F95D60AE}"/>
              </a:ext>
            </a:extLst>
          </p:cNvPr>
          <p:cNvSpPr txBox="1"/>
          <p:nvPr/>
        </p:nvSpPr>
        <p:spPr>
          <a:xfrm>
            <a:off x="4742273" y="3843763"/>
            <a:ext cx="2499919" cy="830997"/>
          </a:xfrm>
          <a:prstGeom prst="rect">
            <a:avLst/>
          </a:prstGeom>
          <a:noFill/>
        </p:spPr>
        <p:txBody>
          <a:bodyPr wrap="square" rtlCol="0">
            <a:spAutoFit/>
          </a:bodyPr>
          <a:lstStyle/>
          <a:p>
            <a:r>
              <a:rPr lang="en-US" sz="2400" dirty="0">
                <a:solidFill>
                  <a:schemeClr val="tx1"/>
                </a:solidFill>
                <a:latin typeface="Gabriola" panose="04040605051002020D02" pitchFamily="82" charset="0"/>
              </a:rPr>
              <a:t>Is there a chronic homeless hotline?</a:t>
            </a:r>
          </a:p>
        </p:txBody>
      </p:sp>
      <p:sp>
        <p:nvSpPr>
          <p:cNvPr id="19" name="TextBox 18">
            <a:extLst>
              <a:ext uri="{FF2B5EF4-FFF2-40B4-BE49-F238E27FC236}">
                <a16:creationId xmlns:a16="http://schemas.microsoft.com/office/drawing/2014/main" id="{B181CB7A-11AF-5A29-C01A-09F71DF236CD}"/>
              </a:ext>
            </a:extLst>
          </p:cNvPr>
          <p:cNvSpPr txBox="1"/>
          <p:nvPr/>
        </p:nvSpPr>
        <p:spPr>
          <a:xfrm>
            <a:off x="8593125" y="3843762"/>
            <a:ext cx="2499919" cy="830997"/>
          </a:xfrm>
          <a:prstGeom prst="rect">
            <a:avLst/>
          </a:prstGeom>
          <a:noFill/>
        </p:spPr>
        <p:txBody>
          <a:bodyPr wrap="square" rtlCol="0">
            <a:spAutoFit/>
          </a:bodyPr>
          <a:lstStyle/>
          <a:p>
            <a:r>
              <a:rPr lang="en-US" sz="2400" dirty="0">
                <a:solidFill>
                  <a:schemeClr val="tx1"/>
                </a:solidFill>
                <a:latin typeface="Gabriola" panose="04040605051002020D02" pitchFamily="82" charset="0"/>
              </a:rPr>
              <a:t>A chronic homeless case plan to follow?</a:t>
            </a:r>
          </a:p>
        </p:txBody>
      </p:sp>
    </p:spTree>
    <p:extLst>
      <p:ext uri="{BB962C8B-B14F-4D97-AF65-F5344CB8AC3E}">
        <p14:creationId xmlns:p14="http://schemas.microsoft.com/office/powerpoint/2010/main" val="51123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pic>
        <p:nvPicPr>
          <p:cNvPr id="1028" name="Picture 4" descr="Library Shelving - Creative Library Concepts">
            <a:extLst>
              <a:ext uri="{FF2B5EF4-FFF2-40B4-BE49-F238E27FC236}">
                <a16:creationId xmlns:a16="http://schemas.microsoft.com/office/drawing/2014/main" id="{5967BBF3-8549-AFCE-DB82-10E90DB8D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117" y="255166"/>
            <a:ext cx="5499682" cy="54996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2F917D1-F2F0-5E39-821E-1ECF51063FD8}"/>
              </a:ext>
            </a:extLst>
          </p:cNvPr>
          <p:cNvCxnSpPr>
            <a:cxnSpLocks/>
          </p:cNvCxnSpPr>
          <p:nvPr/>
        </p:nvCxnSpPr>
        <p:spPr>
          <a:xfrm>
            <a:off x="6500533" y="1485174"/>
            <a:ext cx="24326" cy="0"/>
          </a:xfrm>
          <a:prstGeom prst="line">
            <a:avLst/>
          </a:prstGeom>
          <a:ln w="28575">
            <a:noFill/>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4BA099AD-13FF-097A-5BB5-6D5466DA3764}"/>
              </a:ext>
            </a:extLst>
          </p:cNvPr>
          <p:cNvSpPr/>
          <p:nvPr/>
        </p:nvSpPr>
        <p:spPr>
          <a:xfrm>
            <a:off x="4897397" y="1258671"/>
            <a:ext cx="284524" cy="1510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Senior</a:t>
            </a:r>
          </a:p>
        </p:txBody>
      </p:sp>
      <p:cxnSp>
        <p:nvCxnSpPr>
          <p:cNvPr id="6" name="Straight Connector 5">
            <a:extLst>
              <a:ext uri="{FF2B5EF4-FFF2-40B4-BE49-F238E27FC236}">
                <a16:creationId xmlns:a16="http://schemas.microsoft.com/office/drawing/2014/main" id="{E0B865D9-7968-11D2-3119-5CB7B5FE0264}"/>
              </a:ext>
            </a:extLst>
          </p:cNvPr>
          <p:cNvCxnSpPr>
            <a:cxnSpLocks/>
          </p:cNvCxnSpPr>
          <p:nvPr/>
        </p:nvCxnSpPr>
        <p:spPr>
          <a:xfrm flipH="1">
            <a:off x="4970280" y="486480"/>
            <a:ext cx="5257" cy="0"/>
          </a:xfrm>
          <a:prstGeom prst="line">
            <a:avLst/>
          </a:prstGeom>
          <a:ln w="28575">
            <a:noFill/>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E1D4AFE0-913F-4DD2-CF21-1B71F759705E}"/>
              </a:ext>
            </a:extLst>
          </p:cNvPr>
          <p:cNvSpPr/>
          <p:nvPr/>
        </p:nvSpPr>
        <p:spPr>
          <a:xfrm flipH="1">
            <a:off x="6281300" y="638369"/>
            <a:ext cx="45719" cy="746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Youth</a:t>
            </a:r>
          </a:p>
        </p:txBody>
      </p:sp>
      <p:cxnSp>
        <p:nvCxnSpPr>
          <p:cNvPr id="9" name="Straight Connector 8">
            <a:extLst>
              <a:ext uri="{FF2B5EF4-FFF2-40B4-BE49-F238E27FC236}">
                <a16:creationId xmlns:a16="http://schemas.microsoft.com/office/drawing/2014/main" id="{0B313934-322C-ECC3-EA40-BB52C6E9C71B}"/>
              </a:ext>
            </a:extLst>
          </p:cNvPr>
          <p:cNvCxnSpPr>
            <a:cxnSpLocks/>
          </p:cNvCxnSpPr>
          <p:nvPr/>
        </p:nvCxnSpPr>
        <p:spPr>
          <a:xfrm flipH="1">
            <a:off x="6268296" y="2944859"/>
            <a:ext cx="58723" cy="0"/>
          </a:xfrm>
          <a:prstGeom prst="line">
            <a:avLst/>
          </a:prstGeom>
          <a:ln w="28575">
            <a:noFill/>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F4E406B9-1EF1-3918-05FD-0A41C029B971}"/>
              </a:ext>
            </a:extLst>
          </p:cNvPr>
          <p:cNvSpPr/>
          <p:nvPr/>
        </p:nvSpPr>
        <p:spPr>
          <a:xfrm>
            <a:off x="5211633" y="2932973"/>
            <a:ext cx="202525" cy="1970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Chronic</a:t>
            </a:r>
          </a:p>
        </p:txBody>
      </p:sp>
      <p:cxnSp>
        <p:nvCxnSpPr>
          <p:cNvPr id="13" name="Straight Connector 12">
            <a:extLst>
              <a:ext uri="{FF2B5EF4-FFF2-40B4-BE49-F238E27FC236}">
                <a16:creationId xmlns:a16="http://schemas.microsoft.com/office/drawing/2014/main" id="{93B6563F-BFCD-A9B4-DDD9-9952B2769AD1}"/>
              </a:ext>
            </a:extLst>
          </p:cNvPr>
          <p:cNvCxnSpPr>
            <a:cxnSpLocks/>
          </p:cNvCxnSpPr>
          <p:nvPr/>
        </p:nvCxnSpPr>
        <p:spPr>
          <a:xfrm flipH="1">
            <a:off x="4639016" y="4384342"/>
            <a:ext cx="1822" cy="11811"/>
          </a:xfrm>
          <a:prstGeom prst="line">
            <a:avLst/>
          </a:prstGeom>
          <a:ln w="28575">
            <a:noFill/>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936F3661-B22F-F6AC-F125-795833C28247}"/>
              </a:ext>
            </a:extLst>
          </p:cNvPr>
          <p:cNvSpPr/>
          <p:nvPr/>
        </p:nvSpPr>
        <p:spPr>
          <a:xfrm flipH="1">
            <a:off x="5977200" y="4589584"/>
            <a:ext cx="45719" cy="746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SMI</a:t>
            </a:r>
          </a:p>
        </p:txBody>
      </p:sp>
      <p:cxnSp>
        <p:nvCxnSpPr>
          <p:cNvPr id="20" name="Straight Connector 19">
            <a:extLst>
              <a:ext uri="{FF2B5EF4-FFF2-40B4-BE49-F238E27FC236}">
                <a16:creationId xmlns:a16="http://schemas.microsoft.com/office/drawing/2014/main" id="{1ACA8D1D-51C9-EB59-E744-B8028AD5FE97}"/>
              </a:ext>
            </a:extLst>
          </p:cNvPr>
          <p:cNvCxnSpPr>
            <a:cxnSpLocks/>
          </p:cNvCxnSpPr>
          <p:nvPr/>
        </p:nvCxnSpPr>
        <p:spPr>
          <a:xfrm flipH="1">
            <a:off x="4296606" y="2096309"/>
            <a:ext cx="2370" cy="40221"/>
          </a:xfrm>
          <a:prstGeom prst="line">
            <a:avLst/>
          </a:prstGeom>
          <a:ln w="28575">
            <a:noFill/>
          </a:ln>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63071C28-A5F2-E5AE-CA49-64EC97B0CC75}"/>
              </a:ext>
            </a:extLst>
          </p:cNvPr>
          <p:cNvSpPr/>
          <p:nvPr/>
        </p:nvSpPr>
        <p:spPr>
          <a:xfrm flipH="1">
            <a:off x="5184997" y="2255347"/>
            <a:ext cx="45719" cy="746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Veteran</a:t>
            </a:r>
          </a:p>
        </p:txBody>
      </p:sp>
      <p:cxnSp>
        <p:nvCxnSpPr>
          <p:cNvPr id="23" name="Straight Connector 22">
            <a:extLst>
              <a:ext uri="{FF2B5EF4-FFF2-40B4-BE49-F238E27FC236}">
                <a16:creationId xmlns:a16="http://schemas.microsoft.com/office/drawing/2014/main" id="{99057031-5C47-CD92-FBA9-711F8F7ED6B9}"/>
              </a:ext>
            </a:extLst>
          </p:cNvPr>
          <p:cNvCxnSpPr>
            <a:cxnSpLocks/>
          </p:cNvCxnSpPr>
          <p:nvPr/>
        </p:nvCxnSpPr>
        <p:spPr>
          <a:xfrm flipH="1">
            <a:off x="4938365" y="3003334"/>
            <a:ext cx="6217" cy="16621"/>
          </a:xfrm>
          <a:prstGeom prst="line">
            <a:avLst/>
          </a:prstGeom>
          <a:ln w="28575">
            <a:noFill/>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656962D8-5CCA-E673-EC90-D621879C6652}"/>
              </a:ext>
            </a:extLst>
          </p:cNvPr>
          <p:cNvSpPr/>
          <p:nvPr/>
        </p:nvSpPr>
        <p:spPr>
          <a:xfrm flipH="1">
            <a:off x="6049063" y="3195962"/>
            <a:ext cx="45719" cy="746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Disabled</a:t>
            </a:r>
          </a:p>
        </p:txBody>
      </p:sp>
    </p:spTree>
    <p:extLst>
      <p:ext uri="{BB962C8B-B14F-4D97-AF65-F5344CB8AC3E}">
        <p14:creationId xmlns:p14="http://schemas.microsoft.com/office/powerpoint/2010/main" val="380320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pic>
        <p:nvPicPr>
          <p:cNvPr id="1028" name="Picture 4" descr="Library Shelving - Creative Library Concepts">
            <a:extLst>
              <a:ext uri="{FF2B5EF4-FFF2-40B4-BE49-F238E27FC236}">
                <a16:creationId xmlns:a16="http://schemas.microsoft.com/office/drawing/2014/main" id="{5967BBF3-8549-AFCE-DB82-10E90DB8D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117" y="255166"/>
            <a:ext cx="5499682" cy="54996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2F917D1-F2F0-5E39-821E-1ECF51063FD8}"/>
              </a:ext>
            </a:extLst>
          </p:cNvPr>
          <p:cNvCxnSpPr/>
          <p:nvPr/>
        </p:nvCxnSpPr>
        <p:spPr>
          <a:xfrm flipH="1" flipV="1">
            <a:off x="2357305" y="1661020"/>
            <a:ext cx="3291840" cy="369116"/>
          </a:xfrm>
          <a:prstGeom prst="line">
            <a:avLst/>
          </a:prstGeom>
          <a:ln w="28575"/>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4BA099AD-13FF-097A-5BB5-6D5466DA3764}"/>
              </a:ext>
            </a:extLst>
          </p:cNvPr>
          <p:cNvSpPr/>
          <p:nvPr/>
        </p:nvSpPr>
        <p:spPr>
          <a:xfrm>
            <a:off x="729843" y="1434517"/>
            <a:ext cx="1728132" cy="453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Senior</a:t>
            </a:r>
          </a:p>
        </p:txBody>
      </p:sp>
      <p:cxnSp>
        <p:nvCxnSpPr>
          <p:cNvPr id="6" name="Straight Connector 5">
            <a:extLst>
              <a:ext uri="{FF2B5EF4-FFF2-40B4-BE49-F238E27FC236}">
                <a16:creationId xmlns:a16="http://schemas.microsoft.com/office/drawing/2014/main" id="{E0B865D9-7968-11D2-3119-5CB7B5FE0264}"/>
              </a:ext>
            </a:extLst>
          </p:cNvPr>
          <p:cNvCxnSpPr>
            <a:cxnSpLocks/>
          </p:cNvCxnSpPr>
          <p:nvPr/>
        </p:nvCxnSpPr>
        <p:spPr>
          <a:xfrm flipH="1" flipV="1">
            <a:off x="7770021" y="1434517"/>
            <a:ext cx="2003153" cy="151002"/>
          </a:xfrm>
          <a:prstGeom prst="line">
            <a:avLst/>
          </a:prstGeom>
          <a:ln w="28575"/>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E1D4AFE0-913F-4DD2-CF21-1B71F759705E}"/>
              </a:ext>
            </a:extLst>
          </p:cNvPr>
          <p:cNvSpPr/>
          <p:nvPr/>
        </p:nvSpPr>
        <p:spPr>
          <a:xfrm>
            <a:off x="9773174" y="1359016"/>
            <a:ext cx="1728132" cy="453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Youth</a:t>
            </a:r>
          </a:p>
        </p:txBody>
      </p:sp>
      <p:cxnSp>
        <p:nvCxnSpPr>
          <p:cNvPr id="9" name="Straight Connector 8">
            <a:extLst>
              <a:ext uri="{FF2B5EF4-FFF2-40B4-BE49-F238E27FC236}">
                <a16:creationId xmlns:a16="http://schemas.microsoft.com/office/drawing/2014/main" id="{0B313934-322C-ECC3-EA40-BB52C6E9C71B}"/>
              </a:ext>
            </a:extLst>
          </p:cNvPr>
          <p:cNvCxnSpPr>
            <a:cxnSpLocks/>
          </p:cNvCxnSpPr>
          <p:nvPr/>
        </p:nvCxnSpPr>
        <p:spPr>
          <a:xfrm flipH="1">
            <a:off x="2100742" y="1476462"/>
            <a:ext cx="2321238" cy="1644243"/>
          </a:xfrm>
          <a:prstGeom prst="line">
            <a:avLst/>
          </a:prstGeom>
          <a:ln w="28575"/>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F4E406B9-1EF1-3918-05FD-0A41C029B971}"/>
              </a:ext>
            </a:extLst>
          </p:cNvPr>
          <p:cNvSpPr/>
          <p:nvPr/>
        </p:nvSpPr>
        <p:spPr>
          <a:xfrm>
            <a:off x="1044079" y="3108819"/>
            <a:ext cx="1728132" cy="453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Chronic</a:t>
            </a:r>
          </a:p>
        </p:txBody>
      </p:sp>
      <p:cxnSp>
        <p:nvCxnSpPr>
          <p:cNvPr id="13" name="Straight Connector 12">
            <a:extLst>
              <a:ext uri="{FF2B5EF4-FFF2-40B4-BE49-F238E27FC236}">
                <a16:creationId xmlns:a16="http://schemas.microsoft.com/office/drawing/2014/main" id="{93B6563F-BFCD-A9B4-DDD9-9952B2769AD1}"/>
              </a:ext>
            </a:extLst>
          </p:cNvPr>
          <p:cNvCxnSpPr>
            <a:cxnSpLocks/>
          </p:cNvCxnSpPr>
          <p:nvPr/>
        </p:nvCxnSpPr>
        <p:spPr>
          <a:xfrm flipH="1" flipV="1">
            <a:off x="5799312" y="3416767"/>
            <a:ext cx="3915139" cy="2006716"/>
          </a:xfrm>
          <a:prstGeom prst="line">
            <a:avLst/>
          </a:prstGeom>
          <a:ln w="28575"/>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936F3661-B22F-F6AC-F125-795833C28247}"/>
              </a:ext>
            </a:extLst>
          </p:cNvPr>
          <p:cNvSpPr/>
          <p:nvPr/>
        </p:nvSpPr>
        <p:spPr>
          <a:xfrm>
            <a:off x="9469074" y="5310231"/>
            <a:ext cx="1728132" cy="453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SMI</a:t>
            </a:r>
          </a:p>
        </p:txBody>
      </p:sp>
      <p:cxnSp>
        <p:nvCxnSpPr>
          <p:cNvPr id="20" name="Straight Connector 19">
            <a:extLst>
              <a:ext uri="{FF2B5EF4-FFF2-40B4-BE49-F238E27FC236}">
                <a16:creationId xmlns:a16="http://schemas.microsoft.com/office/drawing/2014/main" id="{1ACA8D1D-51C9-EB59-E744-B8028AD5FE97}"/>
              </a:ext>
            </a:extLst>
          </p:cNvPr>
          <p:cNvCxnSpPr>
            <a:cxnSpLocks/>
          </p:cNvCxnSpPr>
          <p:nvPr/>
        </p:nvCxnSpPr>
        <p:spPr>
          <a:xfrm flipH="1" flipV="1">
            <a:off x="8068531" y="2030136"/>
            <a:ext cx="1260027" cy="961237"/>
          </a:xfrm>
          <a:prstGeom prst="line">
            <a:avLst/>
          </a:prstGeom>
          <a:ln w="28575"/>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63071C28-A5F2-E5AE-CA49-64EC97B0CC75}"/>
              </a:ext>
            </a:extLst>
          </p:cNvPr>
          <p:cNvSpPr/>
          <p:nvPr/>
        </p:nvSpPr>
        <p:spPr>
          <a:xfrm>
            <a:off x="8676871" y="2975994"/>
            <a:ext cx="1728132" cy="453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Veteran</a:t>
            </a:r>
          </a:p>
        </p:txBody>
      </p:sp>
      <p:cxnSp>
        <p:nvCxnSpPr>
          <p:cNvPr id="23" name="Straight Connector 22">
            <a:extLst>
              <a:ext uri="{FF2B5EF4-FFF2-40B4-BE49-F238E27FC236}">
                <a16:creationId xmlns:a16="http://schemas.microsoft.com/office/drawing/2014/main" id="{99057031-5C47-CD92-FBA9-711F8F7ED6B9}"/>
              </a:ext>
            </a:extLst>
          </p:cNvPr>
          <p:cNvCxnSpPr>
            <a:cxnSpLocks/>
          </p:cNvCxnSpPr>
          <p:nvPr/>
        </p:nvCxnSpPr>
        <p:spPr>
          <a:xfrm>
            <a:off x="4165417" y="2754035"/>
            <a:ext cx="5992953" cy="1364959"/>
          </a:xfrm>
          <a:prstGeom prst="line">
            <a:avLst/>
          </a:prstGeom>
          <a:ln w="28575"/>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656962D8-5CCA-E673-EC90-D621879C6652}"/>
              </a:ext>
            </a:extLst>
          </p:cNvPr>
          <p:cNvSpPr/>
          <p:nvPr/>
        </p:nvSpPr>
        <p:spPr>
          <a:xfrm>
            <a:off x="9540937" y="3916609"/>
            <a:ext cx="1728132" cy="453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Disabled</a:t>
            </a:r>
          </a:p>
        </p:txBody>
      </p:sp>
    </p:spTree>
    <p:extLst>
      <p:ext uri="{BB962C8B-B14F-4D97-AF65-F5344CB8AC3E}">
        <p14:creationId xmlns:p14="http://schemas.microsoft.com/office/powerpoint/2010/main" val="1214293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B7DEF1-99EC-1FCF-280C-B49702461CDE}"/>
              </a:ext>
            </a:extLst>
          </p:cNvPr>
          <p:cNvSpPr>
            <a:spLocks noGrp="1"/>
          </p:cNvSpPr>
          <p:nvPr>
            <p:ph type="title"/>
          </p:nvPr>
        </p:nvSpPr>
        <p:spPr>
          <a:xfrm>
            <a:off x="2296965" y="1770965"/>
            <a:ext cx="7598069" cy="2625444"/>
          </a:xfrm>
        </p:spPr>
        <p:txBody>
          <a:bodyPr/>
          <a:lstStyle/>
          <a:p>
            <a:r>
              <a:rPr lang="en-US" sz="6000" dirty="0">
                <a:latin typeface="Monotype Corsiva" panose="03010101010201010101" pitchFamily="66" charset="0"/>
              </a:rPr>
              <a:t>How is this a Problem?</a:t>
            </a:r>
            <a:endParaRPr lang="en-US" sz="9600" dirty="0">
              <a:latin typeface="Monotype Corsiva" panose="03010101010201010101" pitchFamily="66" charset="0"/>
            </a:endParaRPr>
          </a:p>
        </p:txBody>
      </p:sp>
    </p:spTree>
    <p:extLst>
      <p:ext uri="{BB962C8B-B14F-4D97-AF65-F5344CB8AC3E}">
        <p14:creationId xmlns:p14="http://schemas.microsoft.com/office/powerpoint/2010/main" val="1903239937"/>
      </p:ext>
    </p:extLst>
  </p:cSld>
  <p:clrMapOvr>
    <a:masterClrMapping/>
  </p:clrMapOvr>
</p:sld>
</file>

<file path=ppt/theme/theme1.xml><?xml version="1.0" encoding="utf-8"?>
<a:theme xmlns:a="http://schemas.openxmlformats.org/drawingml/2006/main" name="Light Academia Aesthetic Style Newsletter by Slidesgo">
  <a:themeElements>
    <a:clrScheme name="Simple Light">
      <a:dk1>
        <a:srgbClr val="786446"/>
      </a:dk1>
      <a:lt1>
        <a:srgbClr val="FCFCFC"/>
      </a:lt1>
      <a:dk2>
        <a:srgbClr val="483C2A"/>
      </a:dk2>
      <a:lt2>
        <a:srgbClr val="A68C63"/>
      </a:lt2>
      <a:accent1>
        <a:srgbClr val="C2AF86"/>
      </a:accent1>
      <a:accent2>
        <a:srgbClr val="FBF3DC"/>
      </a:accent2>
      <a:accent3>
        <a:srgbClr val="CF9B90"/>
      </a:accent3>
      <a:accent4>
        <a:srgbClr val="FFFFFF"/>
      </a:accent4>
      <a:accent5>
        <a:srgbClr val="FFFFFF"/>
      </a:accent5>
      <a:accent6>
        <a:srgbClr val="FFFFFF"/>
      </a:accent6>
      <a:hlink>
        <a:srgbClr val="7864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Light Academia Aesthetic Style Newsletter _ by Slidesgo</Template>
  <TotalTime>24253</TotalTime>
  <Words>3024</Words>
  <Application>Microsoft Office PowerPoint</Application>
  <PresentationFormat>Widescreen</PresentationFormat>
  <Paragraphs>635</Paragraphs>
  <Slides>32</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Fira Sans Condensed</vt:lpstr>
      <vt:lpstr>Gabriola</vt:lpstr>
      <vt:lpstr>IM Fell English SC</vt:lpstr>
      <vt:lpstr>Monotype Corsiva</vt:lpstr>
      <vt:lpstr>Proxima Nova</vt:lpstr>
      <vt:lpstr>Proxima Nova Semibold</vt:lpstr>
      <vt:lpstr>Times New Roman</vt:lpstr>
      <vt:lpstr>Light Academia Aesthetic Style Newsletter by Slidesgo</vt:lpstr>
      <vt:lpstr>Slidesgo Final Pages</vt:lpstr>
      <vt:lpstr>Rethinking Frameworks: Considerations for Developing Specialized Programs and Policy</vt:lpstr>
      <vt:lpstr>Agenda</vt:lpstr>
      <vt:lpstr>So…  What’s The Problem?</vt:lpstr>
      <vt:lpstr>“Chronic Homeless”</vt:lpstr>
      <vt:lpstr>“Chronic Homeless”</vt:lpstr>
      <vt:lpstr>What’s the Problem with “Chronic”?</vt:lpstr>
      <vt:lpstr>PowerPoint Presentation</vt:lpstr>
      <vt:lpstr>PowerPoint Presentation</vt:lpstr>
      <vt:lpstr>How is this a Problem?</vt:lpstr>
      <vt:lpstr>What good are these labels?</vt:lpstr>
      <vt:lpstr>So…  Where Did This Come From??</vt:lpstr>
      <vt:lpstr>Enter: Kuhn &amp; Culhane</vt:lpstr>
      <vt:lpstr>Shelter Utilization Patterns</vt:lpstr>
      <vt:lpstr>Two Things About That…</vt:lpstr>
      <vt:lpstr>PowerPoint Presentation</vt:lpstr>
      <vt:lpstr>PowerPoint Presentation</vt:lpstr>
      <vt:lpstr>PowerPoint Presentation</vt:lpstr>
      <vt:lpstr>PowerPoint Presentation</vt:lpstr>
      <vt:lpstr>PowerPoint Presentation</vt:lpstr>
      <vt:lpstr>Who does this affect?</vt:lpstr>
      <vt:lpstr>Marge! </vt:lpstr>
      <vt:lpstr>Homer!</vt:lpstr>
      <vt:lpstr>Labels for Marge &amp; Homer</vt:lpstr>
      <vt:lpstr>Labels for Marge &amp; Homer</vt:lpstr>
      <vt:lpstr>At a Systems Level</vt:lpstr>
      <vt:lpstr>Reason for Homelessness</vt:lpstr>
      <vt:lpstr>Reason for Homelessness</vt:lpstr>
      <vt:lpstr>Reason for Homelessness</vt:lpstr>
      <vt:lpstr>Considering Alternatives: Service Specialization</vt:lpstr>
      <vt:lpstr>Considering Alternatives: Trauma-Informed Care</vt:lpstr>
      <vt:lpstr>Conclusion: Reframe &amp; Refocus: </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Frameworks: Considerations for Developing Specialized Programs and Policy</dc:title>
  <dc:creator>Richard Southee (Student)</dc:creator>
  <cp:lastModifiedBy>Richard Southee (Student)</cp:lastModifiedBy>
  <cp:revision>12</cp:revision>
  <dcterms:created xsi:type="dcterms:W3CDTF">2023-01-04T04:36:55Z</dcterms:created>
  <dcterms:modified xsi:type="dcterms:W3CDTF">2023-02-28T04:29:49Z</dcterms:modified>
</cp:coreProperties>
</file>