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18288000" cy="10287000"/>
  <p:notesSz cx="6858000" cy="9144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Open Sans Bold" panose="020B0604020202020204" charset="0"/>
      <p:regular r:id="rId65"/>
    </p:embeddedFont>
    <p:embeddedFont>
      <p:font typeface="Poppins" panose="00000500000000000000" pitchFamily="2" charset="0"/>
      <p:regular r:id="rId66"/>
      <p:bold r:id="rId67"/>
      <p:italic r:id="rId68"/>
      <p:boldItalic r:id="rId69"/>
    </p:embeddedFont>
    <p:embeddedFont>
      <p:font typeface="Poppins Bold" panose="00000800000000000000" charset="0"/>
      <p:regular r:id="rId7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sv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1.svg"/><Relationship Id="rId7" Type="http://schemas.openxmlformats.org/officeDocument/2006/relationships/image" Target="../media/image67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FF8974-B033-BED5-03F4-C755C12F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374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43370" y="342870"/>
            <a:ext cx="9601259" cy="960125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0E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83734" y="1219200"/>
            <a:ext cx="6520533" cy="756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n-US" sz="5000">
                <a:solidFill>
                  <a:srgbClr val="FFFFFF"/>
                </a:solidFill>
                <a:latin typeface="Poppins"/>
              </a:rPr>
              <a:t>Vision</a:t>
            </a:r>
          </a:p>
          <a:p>
            <a:pPr algn="ctr">
              <a:lnSpc>
                <a:spcPts val="8550"/>
              </a:lnSpc>
            </a:pPr>
            <a:r>
              <a:rPr lang="en-US" sz="5000">
                <a:solidFill>
                  <a:srgbClr val="FFFFFF"/>
                </a:solidFill>
                <a:latin typeface="Poppins"/>
              </a:rPr>
              <a:t>Flexibility</a:t>
            </a:r>
          </a:p>
          <a:p>
            <a:pPr algn="ctr">
              <a:lnSpc>
                <a:spcPts val="8550"/>
              </a:lnSpc>
            </a:pPr>
            <a:r>
              <a:rPr lang="en-US" sz="5000">
                <a:solidFill>
                  <a:srgbClr val="FFFFFF"/>
                </a:solidFill>
                <a:latin typeface="Poppins"/>
              </a:rPr>
              <a:t>Self-Confidence</a:t>
            </a:r>
          </a:p>
          <a:p>
            <a:pPr algn="ctr">
              <a:lnSpc>
                <a:spcPts val="8550"/>
              </a:lnSpc>
            </a:pPr>
            <a:r>
              <a:rPr lang="en-US" sz="5000">
                <a:solidFill>
                  <a:srgbClr val="FFFFFF"/>
                </a:solidFill>
                <a:latin typeface="Poppins Bold"/>
              </a:rPr>
              <a:t>Self-Awareness</a:t>
            </a:r>
          </a:p>
          <a:p>
            <a:pPr algn="ctr">
              <a:lnSpc>
                <a:spcPts val="8550"/>
              </a:lnSpc>
            </a:pPr>
            <a:r>
              <a:rPr lang="en-US" sz="5000">
                <a:solidFill>
                  <a:srgbClr val="FFFFFF"/>
                </a:solidFill>
                <a:latin typeface="Poppins"/>
              </a:rPr>
              <a:t>Empathy</a:t>
            </a:r>
          </a:p>
          <a:p>
            <a:pPr algn="ctr">
              <a:lnSpc>
                <a:spcPts val="8550"/>
              </a:lnSpc>
            </a:pPr>
            <a:r>
              <a:rPr lang="en-US" sz="5000">
                <a:solidFill>
                  <a:srgbClr val="FFFFFF"/>
                </a:solidFill>
                <a:latin typeface="Poppins"/>
              </a:rPr>
              <a:t>Morality</a:t>
            </a:r>
          </a:p>
          <a:p>
            <a:pPr algn="ctr">
              <a:lnSpc>
                <a:spcPts val="8550"/>
              </a:lnSpc>
            </a:pPr>
            <a:r>
              <a:rPr lang="en-US" sz="5000">
                <a:solidFill>
                  <a:srgbClr val="FFFFFF"/>
                </a:solidFill>
                <a:latin typeface="Poppins"/>
              </a:rPr>
              <a:t>Love of People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43370" y="342870"/>
            <a:ext cx="9601259" cy="960125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0E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04707" y="267638"/>
            <a:ext cx="9678586" cy="97517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72" t="11215" r="26931" b="8821"/>
          <a:stretch>
            <a:fillRect/>
          </a:stretch>
        </p:blipFill>
        <p:spPr>
          <a:xfrm>
            <a:off x="0" y="1335047"/>
            <a:ext cx="18288000" cy="761690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9" t="22182" b="3586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28" t="8271" r="528" b="827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2" t="19330" r="322" b="38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5" t="1561" r="1129" b="61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07365" y="2247558"/>
            <a:ext cx="1073269" cy="10732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63308" y="2238965"/>
            <a:ext cx="1073269" cy="1073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83522" y="4913083"/>
            <a:ext cx="1520956" cy="13821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54175" y="6808361"/>
            <a:ext cx="2979649" cy="29759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3671" b="28682"/>
          <a:stretch>
            <a:fillRect/>
          </a:stretch>
        </p:blipFill>
        <p:spPr>
          <a:xfrm>
            <a:off x="1028700" y="646709"/>
            <a:ext cx="6013392" cy="425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82257" y="655301"/>
            <a:ext cx="5677043" cy="425778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3522" y="4913083"/>
            <a:ext cx="1520956" cy="13821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54175" y="6808361"/>
            <a:ext cx="2979649" cy="29759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r="302"/>
          <a:stretch>
            <a:fillRect/>
          </a:stretch>
        </p:blipFill>
        <p:spPr>
          <a:xfrm>
            <a:off x="272032" y="1641917"/>
            <a:ext cx="5262111" cy="22673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179" b="1179"/>
          <a:stretch>
            <a:fillRect/>
          </a:stretch>
        </p:blipFill>
        <p:spPr>
          <a:xfrm>
            <a:off x="13203292" y="1718728"/>
            <a:ext cx="3377075" cy="24709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20027" y="1718728"/>
            <a:ext cx="3647947" cy="2432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5057" y="2238965"/>
            <a:ext cx="1073269" cy="107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48998" y="2238965"/>
            <a:ext cx="1073269" cy="10732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625" r="452" b="395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5075" y="3639827"/>
            <a:ext cx="14617849" cy="300734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4546" y="668242"/>
            <a:ext cx="14898907" cy="89505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075" r="1335" b="127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0593" b="17254"/>
          <a:stretch>
            <a:fillRect/>
          </a:stretch>
        </p:blipFill>
        <p:spPr>
          <a:xfrm>
            <a:off x="8630125" y="5025478"/>
            <a:ext cx="1533027" cy="12137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2007" t="26968" b="33628"/>
          <a:stretch>
            <a:fillRect/>
          </a:stretch>
        </p:blipFill>
        <p:spPr>
          <a:xfrm>
            <a:off x="8630125" y="4823031"/>
            <a:ext cx="1156096" cy="6409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6220"/>
          <a:stretch>
            <a:fillRect/>
          </a:stretch>
        </p:blipFill>
        <p:spPr>
          <a:xfrm rot="4826251">
            <a:off x="8277945" y="1807145"/>
            <a:ext cx="2570672" cy="48143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3966" y="1584642"/>
            <a:ext cx="13380069" cy="6796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54"/>
              </a:lnSpc>
            </a:pPr>
            <a:r>
              <a:rPr lang="en-US" sz="11499" b="1" dirty="0">
                <a:solidFill>
                  <a:srgbClr val="FAFAFA"/>
                </a:solidFill>
                <a:latin typeface="Poppins Bold Bold"/>
              </a:rPr>
              <a:t>SKILL</a:t>
            </a:r>
            <a:r>
              <a:rPr lang="en-US" sz="11499" dirty="0">
                <a:solidFill>
                  <a:srgbClr val="FAFAFA"/>
                </a:solidFill>
                <a:latin typeface="Poppins Bold Bold"/>
              </a:rPr>
              <a:t> </a:t>
            </a:r>
          </a:p>
          <a:p>
            <a:pPr algn="ctr">
              <a:lnSpc>
                <a:spcPts val="18054"/>
              </a:lnSpc>
            </a:pPr>
            <a:endParaRPr lang="en-US" sz="11499" dirty="0">
              <a:solidFill>
                <a:srgbClr val="FAFAFA"/>
              </a:solidFill>
              <a:latin typeface="Poppins Bold Bold"/>
            </a:endParaRPr>
          </a:p>
          <a:p>
            <a:pPr algn="ctr">
              <a:lnSpc>
                <a:spcPts val="18054"/>
              </a:lnSpc>
            </a:pPr>
            <a:r>
              <a:rPr lang="en-US" sz="11499" b="1" dirty="0">
                <a:solidFill>
                  <a:srgbClr val="FAFAFA"/>
                </a:solidFill>
                <a:latin typeface="Poppins Bold Bold"/>
              </a:rPr>
              <a:t>SUPERPOWER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77899" y="4174681"/>
            <a:ext cx="2132202" cy="193763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3966" y="1965642"/>
            <a:ext cx="13380069" cy="611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29"/>
              </a:lnSpc>
            </a:pPr>
            <a:r>
              <a:rPr lang="en-US" sz="11499" b="1" dirty="0">
                <a:solidFill>
                  <a:srgbClr val="FAFAFA"/>
                </a:solidFill>
                <a:latin typeface="Poppins Bold Bold"/>
              </a:rPr>
              <a:t>SKILL</a:t>
            </a:r>
            <a:r>
              <a:rPr lang="en-US" sz="11499" dirty="0">
                <a:solidFill>
                  <a:srgbClr val="FAFAFA"/>
                </a:solidFill>
                <a:latin typeface="Poppins Bold Bold"/>
              </a:rPr>
              <a:t> </a:t>
            </a:r>
          </a:p>
          <a:p>
            <a:pPr algn="ctr">
              <a:lnSpc>
                <a:spcPts val="16329"/>
              </a:lnSpc>
            </a:pPr>
            <a:endParaRPr lang="en-US" sz="11499" dirty="0">
              <a:solidFill>
                <a:srgbClr val="FAFAFA"/>
              </a:solidFill>
              <a:latin typeface="Poppins Bold Bold"/>
            </a:endParaRPr>
          </a:p>
          <a:p>
            <a:pPr algn="ctr">
              <a:lnSpc>
                <a:spcPts val="16329"/>
              </a:lnSpc>
            </a:pPr>
            <a:r>
              <a:rPr lang="en-US" sz="11499" b="1" dirty="0">
                <a:solidFill>
                  <a:srgbClr val="FAFAFA"/>
                </a:solidFill>
                <a:latin typeface="Poppins Bold Bold"/>
              </a:rPr>
              <a:t>WHAT YOU DO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08051" y="4656560"/>
            <a:ext cx="1671899" cy="9738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54965"/>
            <a:ext cx="18288000" cy="933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29"/>
              </a:lnSpc>
            </a:pPr>
            <a:r>
              <a:rPr lang="en-US" sz="11499" b="1" dirty="0">
                <a:solidFill>
                  <a:srgbClr val="FAFAFA"/>
                </a:solidFill>
                <a:latin typeface="Poppins Bold Bold"/>
              </a:rPr>
              <a:t>SUPERPOWER</a:t>
            </a:r>
          </a:p>
          <a:p>
            <a:pPr algn="ctr">
              <a:lnSpc>
                <a:spcPts val="15242"/>
              </a:lnSpc>
            </a:pPr>
            <a:endParaRPr lang="en-US" sz="11499" dirty="0">
              <a:solidFill>
                <a:srgbClr val="FAFAFA"/>
              </a:solidFill>
              <a:latin typeface="Poppins Bold Bold"/>
            </a:endParaRPr>
          </a:p>
          <a:p>
            <a:pPr algn="ctr">
              <a:lnSpc>
                <a:spcPts val="14199"/>
              </a:lnSpc>
            </a:pPr>
            <a:r>
              <a:rPr lang="en-US" sz="9999" dirty="0">
                <a:solidFill>
                  <a:srgbClr val="FAFAFA"/>
                </a:solidFill>
                <a:latin typeface="Poppins Bold"/>
              </a:rPr>
              <a:t>YOUR </a:t>
            </a:r>
            <a:r>
              <a:rPr lang="en-US" sz="9999" u="sng" dirty="0">
                <a:solidFill>
                  <a:srgbClr val="FAFAFA"/>
                </a:solidFill>
                <a:latin typeface="Poppins Bold"/>
              </a:rPr>
              <a:t>GIFT</a:t>
            </a:r>
          </a:p>
          <a:p>
            <a:pPr algn="ctr">
              <a:lnSpc>
                <a:spcPts val="14199"/>
              </a:lnSpc>
            </a:pPr>
            <a:r>
              <a:rPr lang="en-US" sz="9999" dirty="0">
                <a:solidFill>
                  <a:srgbClr val="FAFAFA"/>
                </a:solidFill>
                <a:latin typeface="Poppins Bold"/>
              </a:rPr>
              <a:t>THAT ALLOWS YOU TO</a:t>
            </a:r>
          </a:p>
          <a:p>
            <a:pPr algn="ctr">
              <a:lnSpc>
                <a:spcPts val="14199"/>
              </a:lnSpc>
            </a:pPr>
            <a:r>
              <a:rPr lang="en-US" sz="9999" u="sng" dirty="0">
                <a:solidFill>
                  <a:srgbClr val="FAFAFA"/>
                </a:solidFill>
                <a:latin typeface="Poppins Bold"/>
              </a:rPr>
              <a:t>EXCEL</a:t>
            </a:r>
            <a:r>
              <a:rPr lang="en-US" sz="9999" dirty="0">
                <a:solidFill>
                  <a:srgbClr val="FAFAFA"/>
                </a:solidFill>
                <a:latin typeface="Poppins Bold"/>
              </a:rPr>
              <a:t> AT WHAT YOU DO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08051" y="2927528"/>
            <a:ext cx="1671899" cy="9738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16" r="753" b="91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0005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5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95" r="3062" b="10571"/>
          <a:stretch>
            <a:fillRect/>
          </a:stretch>
        </p:blipFill>
        <p:spPr>
          <a:xfrm>
            <a:off x="-432902" y="0"/>
            <a:ext cx="9576902" cy="128463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20842" y="3519802"/>
            <a:ext cx="5251855" cy="324739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025" b="15284"/>
          <a:stretch>
            <a:fillRect/>
          </a:stretch>
        </p:blipFill>
        <p:spPr>
          <a:xfrm>
            <a:off x="4148102" y="0"/>
            <a:ext cx="9991796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501" b="121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66072"/>
            <a:ext cx="18288000" cy="7354856"/>
            <a:chOff x="0" y="0"/>
            <a:chExt cx="24384000" cy="98064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20" r="2020"/>
            <a:stretch>
              <a:fillRect/>
            </a:stretch>
          </p:blipFill>
          <p:spPr>
            <a:xfrm>
              <a:off x="0" y="0"/>
              <a:ext cx="16729337" cy="980647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082" r="3082" b="8952"/>
            <a:stretch>
              <a:fillRect/>
            </a:stretch>
          </p:blipFill>
          <p:spPr>
            <a:xfrm>
              <a:off x="17640081" y="0"/>
              <a:ext cx="6743919" cy="98064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03" r="897" b="7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16254"/>
            <a:ext cx="18288000" cy="6854492"/>
            <a:chOff x="0" y="0"/>
            <a:chExt cx="24384000" cy="91393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106" t="3774" r="6848" b="3944"/>
            <a:stretch>
              <a:fillRect/>
            </a:stretch>
          </p:blipFill>
          <p:spPr>
            <a:xfrm>
              <a:off x="11675695" y="0"/>
              <a:ext cx="6473446" cy="913932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3145" t="15189" r="15121" b="18492"/>
            <a:stretch>
              <a:fillRect/>
            </a:stretch>
          </p:blipFill>
          <p:spPr>
            <a:xfrm>
              <a:off x="5087943" y="0"/>
              <a:ext cx="6587752" cy="91393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8170" r="8170"/>
            <a:stretch>
              <a:fillRect/>
            </a:stretch>
          </p:blipFill>
          <p:spPr>
            <a:xfrm>
              <a:off x="0" y="0"/>
              <a:ext cx="5087943" cy="913932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40199" t="13224" r="38579" b="40159"/>
            <a:stretch>
              <a:fillRect/>
            </a:stretch>
          </p:blipFill>
          <p:spPr>
            <a:xfrm>
              <a:off x="18149141" y="0"/>
              <a:ext cx="6234859" cy="91393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133"/>
          <a:stretch>
            <a:fillRect/>
          </a:stretch>
        </p:blipFill>
        <p:spPr>
          <a:xfrm>
            <a:off x="4608202" y="7513441"/>
            <a:ext cx="1195686" cy="2385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37146" y="7513441"/>
            <a:ext cx="1666798" cy="23853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44692" y="1412816"/>
            <a:ext cx="1978861" cy="20730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50567" y="4540541"/>
            <a:ext cx="1439956" cy="21638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03094" y="4505292"/>
            <a:ext cx="1439956" cy="21638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93566" y="4540541"/>
            <a:ext cx="1439956" cy="21638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36565" y="4505292"/>
            <a:ext cx="1439956" cy="2163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819" y="7513441"/>
            <a:ext cx="1926210" cy="2385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03094" y="7513441"/>
            <a:ext cx="1548341" cy="23853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93566" y="570308"/>
            <a:ext cx="3682947" cy="37581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2047462" y="1350252"/>
            <a:ext cx="1439956" cy="216386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601" b="20927"/>
          <a:stretch>
            <a:fillRect/>
          </a:stretch>
        </p:blipFill>
        <p:spPr>
          <a:xfrm>
            <a:off x="0" y="8016340"/>
            <a:ext cx="7998180" cy="2270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9" r="466"/>
          <a:stretch>
            <a:fillRect/>
          </a:stretch>
        </p:blipFill>
        <p:spPr>
          <a:xfrm>
            <a:off x="0" y="0"/>
            <a:ext cx="7998180" cy="80550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45588" y="224700"/>
            <a:ext cx="3431122" cy="34311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545588" y="4167787"/>
            <a:ext cx="3375300" cy="3375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5197" t="23567" b="23914"/>
          <a:stretch>
            <a:fillRect/>
          </a:stretch>
        </p:blipFill>
        <p:spPr>
          <a:xfrm>
            <a:off x="13233238" y="8055052"/>
            <a:ext cx="5054762" cy="22362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3330" t="24165" b="24205"/>
          <a:stretch>
            <a:fillRect/>
          </a:stretch>
        </p:blipFill>
        <p:spPr>
          <a:xfrm>
            <a:off x="8016340" y="8055052"/>
            <a:ext cx="5244809" cy="223194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2" t="5165" r="2166" b="1273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69" r="569" b="166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57978" y="2035460"/>
            <a:ext cx="1067047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67943" y="1721135"/>
            <a:ext cx="13380069" cy="586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99"/>
              </a:lnSpc>
            </a:pPr>
            <a:r>
              <a:rPr lang="en-US" sz="9999" b="1" dirty="0">
                <a:solidFill>
                  <a:srgbClr val="000000"/>
                </a:solidFill>
                <a:latin typeface="Poppins Bold Bold"/>
              </a:rPr>
              <a:t>DISCOVER</a:t>
            </a:r>
          </a:p>
          <a:p>
            <a:pPr>
              <a:lnSpc>
                <a:spcPts val="15599"/>
              </a:lnSpc>
            </a:pPr>
            <a:r>
              <a:rPr lang="en-US" sz="9999" b="1" dirty="0">
                <a:solidFill>
                  <a:srgbClr val="000000"/>
                </a:solidFill>
                <a:latin typeface="Poppins Bold Bold"/>
              </a:rPr>
              <a:t>DEVELOP</a:t>
            </a:r>
          </a:p>
          <a:p>
            <a:pPr>
              <a:lnSpc>
                <a:spcPts val="15599"/>
              </a:lnSpc>
            </a:pPr>
            <a:r>
              <a:rPr lang="en-US" sz="9999" b="1" dirty="0">
                <a:solidFill>
                  <a:srgbClr val="000000"/>
                </a:solidFill>
                <a:latin typeface="Poppins Bold Bold"/>
              </a:rPr>
              <a:t>DEPLOY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26175" y="3917949"/>
            <a:ext cx="6635651" cy="198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000000"/>
                </a:solidFill>
                <a:latin typeface="Poppins Bold Bold"/>
              </a:rPr>
              <a:t>DISCOVER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54" t="8211" r="2754" b="121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08040" y="8634299"/>
            <a:ext cx="1635267" cy="16352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6614" y="5457985"/>
            <a:ext cx="1580167" cy="15801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50426" t="1868"/>
          <a:stretch>
            <a:fillRect/>
          </a:stretch>
        </p:blipFill>
        <p:spPr>
          <a:xfrm>
            <a:off x="12231511" y="0"/>
            <a:ext cx="2110849" cy="1738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394806"/>
            <a:ext cx="1989202" cy="1594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3208" t="3037" r="3208"/>
          <a:stretch>
            <a:fillRect/>
          </a:stretch>
        </p:blipFill>
        <p:spPr>
          <a:xfrm>
            <a:off x="14963921" y="8634299"/>
            <a:ext cx="1595961" cy="16535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6" t="20925" r="16" b="13304"/>
          <a:stretch>
            <a:fillRect/>
          </a:stretch>
        </p:blipFill>
        <p:spPr>
          <a:xfrm>
            <a:off x="9786815" y="8678600"/>
            <a:ext cx="2444696" cy="1608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811384" y="6737530"/>
            <a:ext cx="1925685" cy="192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14751" y="7187736"/>
            <a:ext cx="1961533" cy="11033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29871" y="92259"/>
            <a:ext cx="3073676" cy="10495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418560" y="5508946"/>
            <a:ext cx="1593363" cy="15933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1322375"/>
            <a:ext cx="2633613" cy="8158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855465" y="8678600"/>
            <a:ext cx="1693224" cy="15270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 t="21794"/>
          <a:stretch>
            <a:fillRect/>
          </a:stretch>
        </p:blipFill>
        <p:spPr>
          <a:xfrm>
            <a:off x="3033172" y="3217009"/>
            <a:ext cx="2442866" cy="10613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197207" y="1196755"/>
            <a:ext cx="2251757" cy="8922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823" y="9555"/>
            <a:ext cx="2681961" cy="10191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 l="16820" r="11108"/>
          <a:stretch>
            <a:fillRect/>
          </a:stretch>
        </p:blipFill>
        <p:spPr>
          <a:xfrm>
            <a:off x="14100011" y="2221172"/>
            <a:ext cx="2230460" cy="17408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512876" y="7249806"/>
            <a:ext cx="2982563" cy="106155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 t="3225" b="3225"/>
          <a:stretch>
            <a:fillRect/>
          </a:stretch>
        </p:blipFill>
        <p:spPr>
          <a:xfrm>
            <a:off x="8549869" y="5494375"/>
            <a:ext cx="2922683" cy="15437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 t="5029" b="5029"/>
          <a:stretch>
            <a:fillRect/>
          </a:stretch>
        </p:blipFill>
        <p:spPr>
          <a:xfrm>
            <a:off x="16391163" y="5508946"/>
            <a:ext cx="1904049" cy="17125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2120405" y="5444789"/>
            <a:ext cx="1712529" cy="17125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0" y="2578132"/>
            <a:ext cx="2337135" cy="93485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4500988" y="9555"/>
            <a:ext cx="1912827" cy="17495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6012559" y="-110678"/>
            <a:ext cx="5438809" cy="543880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172447" y="3925640"/>
            <a:ext cx="2156228" cy="129373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738784" y="3886828"/>
            <a:ext cx="2909291" cy="152583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3512974" y="3921398"/>
            <a:ext cx="1976029" cy="131735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8"/>
          <a:srcRect t="15765" r="5468" b="10235"/>
          <a:stretch>
            <a:fillRect/>
          </a:stretch>
        </p:blipFill>
        <p:spPr>
          <a:xfrm>
            <a:off x="8485523" y="7362828"/>
            <a:ext cx="3163321" cy="86668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6387306" y="7160284"/>
            <a:ext cx="2135902" cy="120144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0" y="8595714"/>
            <a:ext cx="1729870" cy="172987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1544162" y="2460489"/>
            <a:ext cx="2243896" cy="126219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6406356" y="5394806"/>
            <a:ext cx="1762513" cy="176251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16520823" y="8421228"/>
            <a:ext cx="2027923" cy="202792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6595820" y="0"/>
            <a:ext cx="1692180" cy="169218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3033172" y="2284941"/>
            <a:ext cx="2579828" cy="76061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6"/>
          <a:srcRect t="10130"/>
          <a:stretch>
            <a:fillRect/>
          </a:stretch>
        </p:blipFill>
        <p:spPr>
          <a:xfrm>
            <a:off x="4007039" y="8634299"/>
            <a:ext cx="1881926" cy="169128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2453930" y="5580971"/>
            <a:ext cx="1314984" cy="133419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2392177" y="8526406"/>
            <a:ext cx="2430127" cy="187505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3899609" y="6546133"/>
            <a:ext cx="2367517" cy="236751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2032579" y="8634299"/>
            <a:ext cx="1652701" cy="1652701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-107511" y="7391762"/>
            <a:ext cx="3721396" cy="75859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16502344" y="2181647"/>
            <a:ext cx="1802393" cy="1802393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>
          <a:xfrm>
            <a:off x="15535670" y="4027800"/>
            <a:ext cx="2752330" cy="961727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>
          <a:xfrm>
            <a:off x="0" y="3984040"/>
            <a:ext cx="2337135" cy="116856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26" t="14114" b="1662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9647" y="4289425"/>
            <a:ext cx="12508706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0000"/>
                </a:solidFill>
                <a:latin typeface="Poppins Bold Bold"/>
              </a:rPr>
              <a:t>What do you enjoy doing?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15369" y="4289425"/>
            <a:ext cx="1285726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0000"/>
                </a:solidFill>
                <a:latin typeface="Poppins Bold Bold"/>
              </a:rPr>
              <a:t>What comes easily to you?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97647" y="3806825"/>
            <a:ext cx="11892707" cy="251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9"/>
              </a:lnSpc>
            </a:pPr>
            <a:r>
              <a:rPr lang="en-US" sz="6999" b="1" dirty="0">
                <a:solidFill>
                  <a:srgbClr val="000000"/>
                </a:solidFill>
                <a:latin typeface="Poppins Bold Bold"/>
              </a:rPr>
              <a:t>What can you do all day </a:t>
            </a:r>
          </a:p>
          <a:p>
            <a:pPr algn="ctr">
              <a:lnSpc>
                <a:spcPts val="10149"/>
              </a:lnSpc>
            </a:pPr>
            <a:r>
              <a:rPr lang="en-US" sz="6999" b="1" dirty="0">
                <a:solidFill>
                  <a:srgbClr val="000000"/>
                </a:solidFill>
                <a:latin typeface="Poppins Bold Bold"/>
              </a:rPr>
              <a:t>without getting bored?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60416" y="4289425"/>
            <a:ext cx="996716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0000"/>
                </a:solidFill>
                <a:latin typeface="Poppins Bold Bold"/>
              </a:rPr>
              <a:t>What energizes you?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9918" y="4289425"/>
            <a:ext cx="16508164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0000"/>
                </a:solidFill>
                <a:latin typeface="Poppins Bold Bold"/>
              </a:rPr>
              <a:t>What do others appreciate in you?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97518" y="0"/>
            <a:ext cx="689296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77645" y="3917949"/>
            <a:ext cx="5732711" cy="198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000000"/>
                </a:solidFill>
                <a:latin typeface="Poppins Bold Bold"/>
              </a:rPr>
              <a:t>DEVELOP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2" b="142"/>
          <a:stretch>
            <a:fillRect/>
          </a:stretch>
        </p:blipFill>
        <p:spPr>
          <a:xfrm>
            <a:off x="3268227" y="-5125"/>
            <a:ext cx="11751545" cy="102972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45" r="9293" b="2885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7" t="3483" b="1319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6" t="13958" r="2976" b="112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665" b="373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32" t="5457" r="18379" b="249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661" t="54747" r="17016" b="11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138" t="44047" r="14344" b="406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5640" y="3917949"/>
            <a:ext cx="4956721" cy="198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000000"/>
                </a:solidFill>
                <a:latin typeface="Poppins Bold Bold"/>
              </a:rPr>
              <a:t>DEPLOY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247" y="1551444"/>
            <a:ext cx="1853647" cy="18073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247" y="4197395"/>
            <a:ext cx="1853647" cy="18073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247" y="6666486"/>
            <a:ext cx="1853647" cy="18073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06223" y="6986864"/>
            <a:ext cx="14897183" cy="117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96"/>
              </a:lnSpc>
            </a:pPr>
            <a:r>
              <a:rPr lang="en-US" sz="5253">
                <a:solidFill>
                  <a:srgbClr val="52AE32"/>
                </a:solidFill>
                <a:latin typeface="Poppins Bold Bold"/>
              </a:rPr>
              <a:t>Am I making a positive impact?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06223" y="4497077"/>
            <a:ext cx="14897183" cy="113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824"/>
              </a:lnSpc>
            </a:pPr>
            <a:r>
              <a:rPr lang="en-US" sz="5253">
                <a:solidFill>
                  <a:srgbClr val="52AE32"/>
                </a:solidFill>
                <a:latin typeface="Poppins Bold Bold"/>
              </a:rPr>
              <a:t>Am I doing something I am great at?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06223" y="1834731"/>
            <a:ext cx="15310352" cy="117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96"/>
              </a:lnSpc>
            </a:pPr>
            <a:r>
              <a:rPr lang="en-US" sz="5253">
                <a:solidFill>
                  <a:srgbClr val="52AE32"/>
                </a:solidFill>
                <a:latin typeface="Poppins Bold Bold"/>
              </a:rPr>
              <a:t>Am I doing something that I love?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0120" y="2421700"/>
            <a:ext cx="5960411" cy="596041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998296" y="1191916"/>
            <a:ext cx="7903169" cy="790316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57935" y="4595774"/>
            <a:ext cx="7344780" cy="14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0"/>
              </a:lnSpc>
            </a:pPr>
            <a:r>
              <a:rPr lang="en-US" sz="8000">
                <a:solidFill>
                  <a:srgbClr val="000000"/>
                </a:solidFill>
                <a:latin typeface="Poppins Bold Bold"/>
              </a:rPr>
              <a:t>SKILL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7490" y="4595774"/>
            <a:ext cx="7344780" cy="14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0"/>
              </a:lnSpc>
            </a:pPr>
            <a:r>
              <a:rPr lang="en-US" sz="8000">
                <a:solidFill>
                  <a:srgbClr val="000000"/>
                </a:solidFill>
                <a:latin typeface="Poppins Bold Bold"/>
              </a:rPr>
              <a:t>SUPERPOWER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226836"/>
            <a:ext cx="18288000" cy="483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5000">
                <a:solidFill>
                  <a:srgbClr val="FAFAFA"/>
                </a:solidFill>
                <a:latin typeface="Poppins Bold Bold"/>
              </a:rPr>
              <a:t>Identify three people. </a:t>
            </a:r>
          </a:p>
          <a:p>
            <a:pPr algn="ctr">
              <a:lnSpc>
                <a:spcPts val="9800"/>
              </a:lnSpc>
            </a:pPr>
            <a:r>
              <a:rPr lang="en-US" sz="5000">
                <a:solidFill>
                  <a:srgbClr val="FAFAFA"/>
                </a:solidFill>
                <a:latin typeface="Poppins Bold Bold"/>
              </a:rPr>
              <a:t>What is each person's skill?</a:t>
            </a:r>
          </a:p>
          <a:p>
            <a:pPr algn="ctr">
              <a:lnSpc>
                <a:spcPts val="9800"/>
              </a:lnSpc>
            </a:pPr>
            <a:r>
              <a:rPr lang="en-US" sz="5000">
                <a:solidFill>
                  <a:srgbClr val="FAFAFA"/>
                </a:solidFill>
                <a:latin typeface="Poppins Bold Bold"/>
              </a:rPr>
              <a:t>What is each person's superpower?</a:t>
            </a:r>
          </a:p>
          <a:p>
            <a:pPr algn="ctr">
              <a:lnSpc>
                <a:spcPts val="9800"/>
              </a:lnSpc>
            </a:pPr>
            <a:r>
              <a:rPr lang="en-US" sz="5000">
                <a:solidFill>
                  <a:srgbClr val="FAFAFA"/>
                </a:solidFill>
                <a:latin typeface="Poppins Bold Bold"/>
              </a:rPr>
              <a:t>How does their superpower fuel their success?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2870"/>
            <a:ext cx="18447490" cy="3256413"/>
            <a:chOff x="0" y="0"/>
            <a:chExt cx="6729694" cy="11879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29695" cy="1187948"/>
            </a:xfrm>
            <a:custGeom>
              <a:avLst/>
              <a:gdLst/>
              <a:ahLst/>
              <a:cxnLst/>
              <a:rect l="l" t="t" r="r" b="b"/>
              <a:pathLst>
                <a:path w="6729695" h="1187948">
                  <a:moveTo>
                    <a:pt x="0" y="0"/>
                  </a:moveTo>
                  <a:lnTo>
                    <a:pt x="6729695" y="0"/>
                  </a:lnTo>
                  <a:lnTo>
                    <a:pt x="6729695" y="1187948"/>
                  </a:lnTo>
                  <a:lnTo>
                    <a:pt x="0" y="118794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2475" y="321226"/>
            <a:ext cx="2598732" cy="259872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59" t="6834" r="2712" b="3758"/>
          <a:stretch>
            <a:fillRect/>
          </a:stretch>
        </p:blipFill>
        <p:spPr>
          <a:xfrm>
            <a:off x="9393963" y="4247100"/>
            <a:ext cx="7635061" cy="20806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8300" y="9161994"/>
            <a:ext cx="6997356" cy="84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130E08"/>
                </a:solidFill>
                <a:latin typeface="Poppins"/>
              </a:rPr>
              <a:t>or go to </a:t>
            </a:r>
            <a:r>
              <a:rPr lang="en-US" sz="4700">
                <a:solidFill>
                  <a:srgbClr val="38B6FF"/>
                </a:solidFill>
                <a:latin typeface="Poppins Bold"/>
              </a:rPr>
              <a:t>talk.ac/adam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13653" y="734290"/>
            <a:ext cx="12763498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Poppins"/>
              </a:rPr>
              <a:t>Mentorship Guide + </a:t>
            </a:r>
          </a:p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Poppins"/>
              </a:rPr>
              <a:t>Feedback &amp; Thoughts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989" y="3223490"/>
            <a:ext cx="6496047" cy="84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813" lvl="1" indent="-507407" algn="r">
              <a:lnSpc>
                <a:spcPts val="6580"/>
              </a:lnSpc>
              <a:buFont typeface="Arial"/>
              <a:buChar char="•"/>
            </a:pPr>
            <a:r>
              <a:rPr lang="en-US" sz="4700">
                <a:solidFill>
                  <a:srgbClr val="000000"/>
                </a:solidFill>
                <a:latin typeface="Poppins"/>
              </a:rPr>
              <a:t>Scan this QR code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5453" y="3223490"/>
            <a:ext cx="9479237" cy="84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Poppins"/>
              </a:rPr>
              <a:t>2. Enter this code on the screen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63070" y="4685470"/>
            <a:ext cx="5594095" cy="98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5"/>
              </a:lnSpc>
            </a:pPr>
            <a:r>
              <a:rPr lang="en-US" sz="5467">
                <a:solidFill>
                  <a:srgbClr val="000000"/>
                </a:solidFill>
                <a:latin typeface="Poppins Bold"/>
              </a:rPr>
              <a:t>MENTOR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86869" y="255620"/>
            <a:ext cx="2729945" cy="272993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7585" y="4272345"/>
            <a:ext cx="4798785" cy="47987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9382066" y="6646493"/>
            <a:ext cx="7646957" cy="3340152"/>
            <a:chOff x="0" y="0"/>
            <a:chExt cx="9171519" cy="40060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71518" cy="4006073"/>
            </a:xfrm>
            <a:custGeom>
              <a:avLst/>
              <a:gdLst/>
              <a:ahLst/>
              <a:cxnLst/>
              <a:rect l="l" t="t" r="r" b="b"/>
              <a:pathLst>
                <a:path w="9171518" h="4006073">
                  <a:moveTo>
                    <a:pt x="9171518" y="279400"/>
                  </a:moveTo>
                  <a:lnTo>
                    <a:pt x="9171518" y="0"/>
                  </a:lnTo>
                  <a:lnTo>
                    <a:pt x="0" y="0"/>
                  </a:lnTo>
                  <a:lnTo>
                    <a:pt x="0" y="4006073"/>
                  </a:lnTo>
                  <a:lnTo>
                    <a:pt x="9171518" y="4006073"/>
                  </a:lnTo>
                  <a:lnTo>
                    <a:pt x="9171518" y="279400"/>
                  </a:lnTo>
                  <a:close/>
                  <a:moveTo>
                    <a:pt x="9092779" y="279400"/>
                  </a:moveTo>
                  <a:lnTo>
                    <a:pt x="9092779" y="3927333"/>
                  </a:lnTo>
                  <a:lnTo>
                    <a:pt x="78740" y="3927333"/>
                  </a:lnTo>
                  <a:lnTo>
                    <a:pt x="78740" y="78740"/>
                  </a:lnTo>
                  <a:lnTo>
                    <a:pt x="9092779" y="78740"/>
                  </a:lnTo>
                  <a:lnTo>
                    <a:pt x="9092779" y="27940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77313" y="8501737"/>
            <a:ext cx="464763" cy="3786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53989" y="8454834"/>
            <a:ext cx="469837" cy="4698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44570" y="9150495"/>
            <a:ext cx="489971" cy="4899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53989" y="7810757"/>
            <a:ext cx="471133" cy="37298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542076" y="6856750"/>
            <a:ext cx="3697924" cy="651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8"/>
              </a:lnSpc>
            </a:pPr>
            <a:r>
              <a:rPr lang="en-US" sz="3834" dirty="0">
                <a:solidFill>
                  <a:srgbClr val="130E08"/>
                </a:solidFill>
                <a:latin typeface="Open Sans Bold"/>
              </a:rPr>
              <a:t>Stay in touch!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81633" y="8359504"/>
            <a:ext cx="3075484" cy="52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7"/>
              </a:lnSpc>
            </a:pPr>
            <a:r>
              <a:rPr lang="en-US" sz="2926">
                <a:solidFill>
                  <a:srgbClr val="000000"/>
                </a:solidFill>
                <a:latin typeface="Poppins"/>
              </a:rPr>
              <a:t>@adammendler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77313" y="9074295"/>
            <a:ext cx="2699103" cy="52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7"/>
              </a:lnSpc>
            </a:pPr>
            <a:r>
              <a:rPr lang="en-US" sz="2926">
                <a:solidFill>
                  <a:srgbClr val="000000"/>
                </a:solidFill>
                <a:latin typeface="Poppins"/>
              </a:rPr>
              <a:t>adammendler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930675" y="7662808"/>
            <a:ext cx="5136121" cy="52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7"/>
              </a:lnSpc>
              <a:spcBef>
                <a:spcPct val="0"/>
              </a:spcBef>
            </a:pPr>
            <a:r>
              <a:rPr lang="en-US" sz="2926" dirty="0">
                <a:solidFill>
                  <a:srgbClr val="000000"/>
                </a:solidFill>
                <a:latin typeface="Poppins"/>
              </a:rPr>
              <a:t>adam@adammendler.com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53" r="1047" b="137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16" t="5575" r="1016" b="118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016" t="5575" r="1016" b="118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adam lori reynolds clip">
            <a:hlinkClick r:id="" action="ppaction://media"/>
            <a:extLst>
              <a:ext uri="{FF2B5EF4-FFF2-40B4-BE49-F238E27FC236}">
                <a16:creationId xmlns:a16="http://schemas.microsoft.com/office/drawing/2014/main" id="{02BAABB1-A105-CC11-E960-CEB28209D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7000" y="4610100"/>
            <a:ext cx="16764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155</Words>
  <Application>Microsoft Office PowerPoint</Application>
  <PresentationFormat>Custom</PresentationFormat>
  <Paragraphs>49</Paragraphs>
  <Slides>59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Poppins</vt:lpstr>
      <vt:lpstr>Poppins Bold Bold</vt:lpstr>
      <vt:lpstr>Calibri</vt:lpstr>
      <vt:lpstr>Arial</vt:lpstr>
      <vt:lpstr>Poppins Bold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Superpower to Success Presentation</dc:title>
  <dc:creator>Adam Mendler</dc:creator>
  <cp:lastModifiedBy>Adam Mendler</cp:lastModifiedBy>
  <cp:revision>6</cp:revision>
  <dcterms:created xsi:type="dcterms:W3CDTF">2006-08-16T00:00:00Z</dcterms:created>
  <dcterms:modified xsi:type="dcterms:W3CDTF">2023-02-28T05:12:51Z</dcterms:modified>
  <dc:identifier>DAE5yqBx3dc</dc:identifier>
</cp:coreProperties>
</file>