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5143500" type="screen16x9"/>
  <p:notesSz cx="6858000" cy="9144000"/>
  <p:embeddedFontLst>
    <p:embeddedFont>
      <p:font typeface="Anton" pitchFamily="2" charset="0"/>
      <p:regular r:id="rId27"/>
    </p:embeddedFont>
    <p:embeddedFont>
      <p:font typeface="Calibri" panose="020F050202020403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f37071c8ca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INTRODUCE OURSELVES </a:t>
            </a:r>
            <a:endParaRPr/>
          </a:p>
          <a:p>
            <a:pPr marL="0" lvl="0" indent="0" algn="l" rtl="0">
              <a:spcBef>
                <a:spcPts val="0"/>
              </a:spcBef>
              <a:spcAft>
                <a:spcPts val="0"/>
              </a:spcAft>
              <a:buNone/>
            </a:pPr>
            <a:r>
              <a:rPr lang="en"/>
              <a:t>DENISE LEAD US OFF</a:t>
            </a:r>
            <a:endParaRPr/>
          </a:p>
          <a:p>
            <a:pPr marL="0" lvl="0" indent="0" algn="l" rtl="0">
              <a:spcBef>
                <a:spcPts val="0"/>
              </a:spcBef>
              <a:spcAft>
                <a:spcPts val="0"/>
              </a:spcAft>
              <a:buNone/>
            </a:pPr>
            <a:r>
              <a:rPr lang="en"/>
              <a:t>THEN CATHERINE  </a:t>
            </a:r>
            <a:endParaRPr/>
          </a:p>
          <a:p>
            <a:pPr marL="0" lvl="0" indent="0" algn="l" rtl="0">
              <a:spcBef>
                <a:spcPts val="0"/>
              </a:spcBef>
              <a:spcAft>
                <a:spcPts val="0"/>
              </a:spcAft>
              <a:buClr>
                <a:schemeClr val="dk1"/>
              </a:buClr>
              <a:buSzPts val="1100"/>
              <a:buFont typeface="Arial"/>
              <a:buNone/>
            </a:pPr>
            <a:r>
              <a:rPr lang="en">
                <a:solidFill>
                  <a:schemeClr val="dk1"/>
                </a:solidFill>
              </a:rPr>
              <a:t>THEN AMY</a:t>
            </a:r>
            <a:endParaRPr/>
          </a:p>
        </p:txBody>
      </p:sp>
      <p:sp>
        <p:nvSpPr>
          <p:cNvPr id="127" name="Google Shape;127;g1f37071c8ca_2_0:notes"/>
          <p:cNvSpPr>
            <a:spLocks noGrp="1" noRot="1" noChangeAspect="1"/>
          </p:cNvSpPr>
          <p:nvPr>
            <p:ph type="sldImg" idx="2"/>
          </p:nvPr>
        </p:nvSpPr>
        <p:spPr>
          <a:xfrm>
            <a:off x="928291" y="685800"/>
            <a:ext cx="500209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f37071c8ca_2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a:p>
            <a:pPr marL="0" lvl="0" indent="0" algn="l" rtl="0">
              <a:spcBef>
                <a:spcPts val="0"/>
              </a:spcBef>
              <a:spcAft>
                <a:spcPts val="0"/>
              </a:spcAft>
              <a:buNone/>
            </a:pPr>
            <a:r>
              <a:rPr lang="en"/>
              <a:t>One of the pillars of the campaign is that we won’t be using the phrase “affordable housing”</a:t>
            </a:r>
            <a:endParaRPr/>
          </a:p>
        </p:txBody>
      </p:sp>
      <p:sp>
        <p:nvSpPr>
          <p:cNvPr id="282" name="Google Shape;282;g1f37071c8ca_2_219:notes"/>
          <p:cNvSpPr>
            <a:spLocks noGrp="1" noRot="1" noChangeAspect="1"/>
          </p:cNvSpPr>
          <p:nvPr>
            <p:ph type="sldImg" idx="2"/>
          </p:nvPr>
        </p:nvSpPr>
        <p:spPr>
          <a:xfrm>
            <a:off x="928291" y="685800"/>
            <a:ext cx="500209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1f37071c8ca_2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a:p>
            <a:pPr marL="0" lvl="0" indent="0" algn="l" rtl="0">
              <a:spcBef>
                <a:spcPts val="0"/>
              </a:spcBef>
              <a:spcAft>
                <a:spcPts val="0"/>
              </a:spcAft>
              <a:buNone/>
            </a:pPr>
            <a:r>
              <a:rPr lang="en"/>
              <a:t>In this variation, we’re subtly acknowledging the breadth of the housing crisis, not just the affordability problem. Some folks need more space – some folks need less. Some places and zoning laws are really conducive to dense, affordable housing, and other places aren’t. But the common goal for everyone, whether or not they’re experiencing a housing crisis, is to have their housing needs met.</a:t>
            </a:r>
            <a:endParaRPr/>
          </a:p>
        </p:txBody>
      </p:sp>
      <p:sp>
        <p:nvSpPr>
          <p:cNvPr id="294" name="Google Shape;294;g1f37071c8ca_2_255:notes"/>
          <p:cNvSpPr>
            <a:spLocks noGrp="1" noRot="1" noChangeAspect="1"/>
          </p:cNvSpPr>
          <p:nvPr>
            <p:ph type="sldImg" idx="2"/>
          </p:nvPr>
        </p:nvSpPr>
        <p:spPr>
          <a:xfrm>
            <a:off x="928291" y="685800"/>
            <a:ext cx="500209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f43a185096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a:p>
            <a:pPr marL="0" lvl="0" indent="0" algn="l" rtl="0">
              <a:spcBef>
                <a:spcPts val="0"/>
              </a:spcBef>
              <a:spcAft>
                <a:spcPts val="0"/>
              </a:spcAft>
              <a:buNone/>
            </a:pPr>
            <a:r>
              <a:rPr lang="en"/>
              <a:t>A way of saying “attainable housing” that is a bit more accessible to the average person and also conjures up the same concept of opportunity and “giving people a chance” - by putting homes within reach, we give everyone the chance to have a stable home. The concept of providing opportunity is one that is exciting, compelling, and will resonate with many audiences.</a:t>
            </a:r>
            <a:endParaRPr/>
          </a:p>
        </p:txBody>
      </p:sp>
      <p:sp>
        <p:nvSpPr>
          <p:cNvPr id="308" name="Google Shape;308;g1f43a185096_0_276: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1f43a185096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a:p>
            <a:pPr marL="0" lvl="0" indent="0" algn="l" rtl="0">
              <a:spcBef>
                <a:spcPts val="0"/>
              </a:spcBef>
              <a:spcAft>
                <a:spcPts val="0"/>
              </a:spcAft>
              <a:buNone/>
            </a:pPr>
            <a:r>
              <a:rPr lang="en"/>
              <a:t>“Affordable housing” is often understood as a type of housing – a euphemism for low-income housing that is built for that explicit purpose. Most people have never lived in “affordable housing” designated for that purpose. But the concept of a housing payment you can afford is far more relatable. To the Frameworks Institute’s point about writing a “Story of Us” rather than a “Story of Them,” almost everyone knows what it’s like to pay rent or pay a mortgage. The onus of “affordability” comes away from a type of housing and moves to the payment itself.</a:t>
            </a:r>
            <a:endParaRPr/>
          </a:p>
        </p:txBody>
      </p:sp>
      <p:sp>
        <p:nvSpPr>
          <p:cNvPr id="322" name="Google Shape;322;g1f43a185096_0_263: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f43a185096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a:p>
            <a:pPr marL="0" lvl="0" indent="0" algn="l" rtl="0">
              <a:spcBef>
                <a:spcPts val="0"/>
              </a:spcBef>
              <a:spcAft>
                <a:spcPts val="0"/>
              </a:spcAft>
              <a:buNone/>
            </a:pPr>
            <a:r>
              <a:rPr lang="en"/>
              <a:t>This option, more slogan-esque, is speaking to the Frameworks Institute’s recommendation: “Make it clear that where you live affects you.” People generally understand that housing is easier to find in some places than others. Often, this is where they bring in a ‘personal responsibility’ argument – ”why don’t you just move?” Here, we assert that every Arizonan deserves a place here, no matter what neighborhood they live in.</a:t>
            </a:r>
            <a:endParaRPr/>
          </a:p>
        </p:txBody>
      </p:sp>
      <p:sp>
        <p:nvSpPr>
          <p:cNvPr id="336" name="Google Shape;336;g1f43a185096_0_289: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f43a185096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p:txBody>
      </p:sp>
      <p:sp>
        <p:nvSpPr>
          <p:cNvPr id="350" name="Google Shape;350;g1f43a185096_0_180: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f43a185096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p:txBody>
      </p:sp>
      <p:sp>
        <p:nvSpPr>
          <p:cNvPr id="363" name="Google Shape;363;g1f43a185096_0_199: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f43a185096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a:t>
            </a:r>
            <a:endParaRPr/>
          </a:p>
          <a:p>
            <a:pPr marL="0" lvl="0" indent="0" algn="l" rtl="0">
              <a:spcBef>
                <a:spcPts val="0"/>
              </a:spcBef>
              <a:spcAft>
                <a:spcPts val="0"/>
              </a:spcAft>
              <a:buNone/>
            </a:pPr>
            <a:r>
              <a:rPr lang="en"/>
              <a:t>Important to measure our progress</a:t>
            </a:r>
            <a:endParaRPr/>
          </a:p>
          <a:p>
            <a:pPr marL="0" lvl="0" indent="0" algn="l" rtl="0">
              <a:spcBef>
                <a:spcPts val="0"/>
              </a:spcBef>
              <a:spcAft>
                <a:spcPts val="0"/>
              </a:spcAft>
              <a:buNone/>
            </a:pPr>
            <a:r>
              <a:rPr lang="en"/>
              <a:t>Keeps us focused on tangible outcomes</a:t>
            </a:r>
            <a:endParaRPr/>
          </a:p>
          <a:p>
            <a:pPr marL="0" lvl="0" indent="0" algn="l" rtl="0">
              <a:spcBef>
                <a:spcPts val="0"/>
              </a:spcBef>
              <a:spcAft>
                <a:spcPts val="0"/>
              </a:spcAft>
              <a:buNone/>
            </a:pPr>
            <a:r>
              <a:rPr lang="en"/>
              <a:t>Holds us accountable and helps to clearly articulate impact</a:t>
            </a:r>
            <a:endParaRPr/>
          </a:p>
        </p:txBody>
      </p:sp>
      <p:sp>
        <p:nvSpPr>
          <p:cNvPr id="376" name="Google Shape;376;g1f43a185096_0_304: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f43a185096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a:t>
            </a:r>
            <a:endParaRPr/>
          </a:p>
          <a:p>
            <a:pPr marL="0" lvl="0" indent="0" algn="l" rtl="0">
              <a:spcBef>
                <a:spcPts val="0"/>
              </a:spcBef>
              <a:spcAft>
                <a:spcPts val="0"/>
              </a:spcAft>
              <a:buNone/>
            </a:pPr>
            <a:r>
              <a:rPr lang="en"/>
              <a:t>We know we are successful in our efforts when:</a:t>
            </a:r>
            <a:endParaRPr/>
          </a:p>
          <a:p>
            <a:pPr marL="457200" lvl="0" indent="-298450" algn="l" rtl="0">
              <a:spcBef>
                <a:spcPts val="0"/>
              </a:spcBef>
              <a:spcAft>
                <a:spcPts val="0"/>
              </a:spcAft>
              <a:buSzPts val="1100"/>
              <a:buChar char="●"/>
            </a:pPr>
            <a:r>
              <a:rPr lang="en"/>
              <a:t>Our new framing for attainable housing is being used by a variety of stakeholders across the state. Elected officials and decision makers, voters, and other key stakeholders position themselves as advocates for attainable housing and consistently tell the story of why it matters. </a:t>
            </a:r>
            <a:endParaRPr/>
          </a:p>
          <a:p>
            <a:pPr marL="457200" lvl="0" indent="-298450" algn="l" rtl="0">
              <a:spcBef>
                <a:spcPts val="0"/>
              </a:spcBef>
              <a:spcAft>
                <a:spcPts val="0"/>
              </a:spcAft>
              <a:buSzPts val="1100"/>
              <a:buChar char="●"/>
            </a:pPr>
            <a:r>
              <a:rPr lang="en"/>
              <a:t>There are coalitions of support for attainable housing in communities across the state, empowered with consistent and effective messaging and outreach.</a:t>
            </a:r>
            <a:endParaRPr/>
          </a:p>
          <a:p>
            <a:pPr marL="457200" lvl="0" indent="-298450" algn="l" rtl="0">
              <a:spcBef>
                <a:spcPts val="0"/>
              </a:spcBef>
              <a:spcAft>
                <a:spcPts val="0"/>
              </a:spcAft>
              <a:buSzPts val="1100"/>
              <a:buChar char="●"/>
            </a:pPr>
            <a:r>
              <a:rPr lang="en"/>
              <a:t>An increased number of government agencies and key stakeholders are actively pursuing a diversity of attainable housing options.</a:t>
            </a:r>
            <a:endParaRPr/>
          </a:p>
          <a:p>
            <a:pPr marL="457200" lvl="0" indent="-298450" algn="l" rtl="0">
              <a:spcBef>
                <a:spcPts val="0"/>
              </a:spcBef>
              <a:spcAft>
                <a:spcPts val="0"/>
              </a:spcAft>
              <a:buSzPts val="1100"/>
              <a:buChar char="●"/>
            </a:pPr>
            <a:r>
              <a:rPr lang="en"/>
              <a:t>Fewer Arizonans experience barriers to stable housing.</a:t>
            </a:r>
            <a:endParaRPr/>
          </a:p>
        </p:txBody>
      </p:sp>
      <p:sp>
        <p:nvSpPr>
          <p:cNvPr id="388" name="Google Shape;388;g1f43a185096_0_138: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1f43a185096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a:t>
            </a:r>
            <a:endParaRPr/>
          </a:p>
          <a:p>
            <a:pPr marL="0" lvl="0" indent="0" algn="l" rtl="0">
              <a:spcBef>
                <a:spcPts val="0"/>
              </a:spcBef>
              <a:spcAft>
                <a:spcPts val="0"/>
              </a:spcAft>
              <a:buNone/>
            </a:pPr>
            <a:r>
              <a:rPr lang="en"/>
              <a:t>To meet our long-term goals, this year we will:</a:t>
            </a:r>
            <a:endParaRPr/>
          </a:p>
          <a:p>
            <a:pPr marL="457200" lvl="0" indent="-298450" algn="l" rtl="0">
              <a:spcBef>
                <a:spcPts val="0"/>
              </a:spcBef>
              <a:spcAft>
                <a:spcPts val="0"/>
              </a:spcAft>
              <a:buSzPts val="1100"/>
              <a:buChar char="●"/>
            </a:pPr>
            <a:r>
              <a:rPr lang="en"/>
              <a:t>Messaging: Create an intentional messaging framework in support of varied and attainable housing options in communities across Arizona.</a:t>
            </a:r>
            <a:endParaRPr/>
          </a:p>
          <a:p>
            <a:pPr marL="457200" lvl="0" indent="-298450" algn="l" rtl="0">
              <a:spcBef>
                <a:spcPts val="0"/>
              </a:spcBef>
              <a:spcAft>
                <a:spcPts val="0"/>
              </a:spcAft>
              <a:buSzPts val="1100"/>
              <a:buChar char="●"/>
            </a:pPr>
            <a:r>
              <a:rPr lang="en"/>
              <a:t>Leaders: Increase the number of attainable housing champions within our community, including elected officials and HOA members, leading to newly approved properties and setting the stage for more.</a:t>
            </a:r>
            <a:endParaRPr/>
          </a:p>
          <a:p>
            <a:pPr marL="457200" lvl="0" indent="-298450" algn="l" rtl="0">
              <a:spcBef>
                <a:spcPts val="0"/>
              </a:spcBef>
              <a:spcAft>
                <a:spcPts val="0"/>
              </a:spcAft>
              <a:buSzPts val="1100"/>
              <a:buChar char="●"/>
            </a:pPr>
            <a:r>
              <a:rPr lang="en"/>
              <a:t>Coalitions: Build active coalitions of support for attainable housing options in communities across the state </a:t>
            </a:r>
            <a:endParaRPr/>
          </a:p>
          <a:p>
            <a:pPr marL="457200" lvl="0" indent="-298450" algn="l" rtl="0">
              <a:spcBef>
                <a:spcPts val="0"/>
              </a:spcBef>
              <a:spcAft>
                <a:spcPts val="0"/>
              </a:spcAft>
              <a:buSzPts val="1100"/>
              <a:buChar char="●"/>
            </a:pPr>
            <a:r>
              <a:rPr lang="en"/>
              <a:t>Tools: Equip our target audiences with tools and content to inform their constituencies as to why attainable housing matters for our communities.</a:t>
            </a:r>
            <a:endParaRPr/>
          </a:p>
          <a:p>
            <a:pPr marL="0" lvl="0" indent="0" algn="l" rtl="0">
              <a:spcBef>
                <a:spcPts val="0"/>
              </a:spcBef>
              <a:spcAft>
                <a:spcPts val="0"/>
              </a:spcAft>
              <a:buNone/>
            </a:pPr>
            <a:endParaRPr/>
          </a:p>
          <a:p>
            <a:pPr marL="0" lvl="0" indent="0" algn="l" rtl="0">
              <a:spcBef>
                <a:spcPts val="0"/>
              </a:spcBef>
              <a:spcAft>
                <a:spcPts val="0"/>
              </a:spcAft>
              <a:buNone/>
            </a:pPr>
            <a:r>
              <a:rPr lang="en"/>
              <a:t>Transition to Catherine</a:t>
            </a:r>
            <a:endParaRPr/>
          </a:p>
        </p:txBody>
      </p:sp>
      <p:sp>
        <p:nvSpPr>
          <p:cNvPr id="414" name="Google Shape;414;g1f43a185096_0_212: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136d084d77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a:t>
            </a:r>
            <a:endParaRPr/>
          </a:p>
          <a:p>
            <a:pPr marL="0" lvl="0" indent="0" algn="l" rtl="0">
              <a:spcBef>
                <a:spcPts val="0"/>
              </a:spcBef>
              <a:spcAft>
                <a:spcPts val="0"/>
              </a:spcAft>
              <a:buNone/>
            </a:pPr>
            <a:r>
              <a:rPr lang="en"/>
              <a:t>Excited to see you and share this work</a:t>
            </a:r>
            <a:endParaRPr/>
          </a:p>
          <a:p>
            <a:pPr marL="0" lvl="0" indent="0" algn="l" rtl="0">
              <a:spcBef>
                <a:spcPts val="0"/>
              </a:spcBef>
              <a:spcAft>
                <a:spcPts val="0"/>
              </a:spcAft>
              <a:buNone/>
            </a:pPr>
            <a:r>
              <a:rPr lang="en"/>
              <a:t>We are all collaborators in launching the campaign</a:t>
            </a:r>
            <a:endParaRPr/>
          </a:p>
          <a:p>
            <a:pPr marL="0" lvl="0" indent="0" algn="l" rtl="0">
              <a:spcBef>
                <a:spcPts val="0"/>
              </a:spcBef>
              <a:spcAft>
                <a:spcPts val="0"/>
              </a:spcAft>
              <a:buNone/>
            </a:pPr>
            <a:r>
              <a:rPr lang="en"/>
              <a:t>Feel free to ask questions throughout, look forward to your expertise and insights</a:t>
            </a:r>
            <a:endParaRPr/>
          </a:p>
          <a:p>
            <a:pPr marL="0" lvl="0" indent="0" algn="l" rtl="0">
              <a:spcBef>
                <a:spcPts val="0"/>
              </a:spcBef>
              <a:spcAft>
                <a:spcPts val="0"/>
              </a:spcAft>
              <a:buNone/>
            </a:pPr>
            <a:r>
              <a:rPr lang="en"/>
              <a:t>We all come to this work from different perspectives and with different filters</a:t>
            </a:r>
            <a:endParaRPr/>
          </a:p>
          <a:p>
            <a:pPr marL="0" lvl="0" indent="0" algn="l" rtl="0">
              <a:spcBef>
                <a:spcPts val="0"/>
              </a:spcBef>
              <a:spcAft>
                <a:spcPts val="0"/>
              </a:spcAft>
              <a:buNone/>
            </a:pPr>
            <a:r>
              <a:rPr lang="en"/>
              <a:t>Sometimes so embedded in our own experience that we do not see other perspectives and how different feelings can create different outcomes/perceptions</a:t>
            </a:r>
            <a:endParaRPr/>
          </a:p>
          <a:p>
            <a:pPr marL="0" lvl="0" indent="0" algn="l" rtl="0">
              <a:spcBef>
                <a:spcPts val="0"/>
              </a:spcBef>
              <a:spcAft>
                <a:spcPts val="0"/>
              </a:spcAft>
              <a:buNone/>
            </a:pPr>
            <a:r>
              <a:rPr lang="en"/>
              <a:t>Council meeting with protestors</a:t>
            </a:r>
            <a:endParaRPr/>
          </a:p>
          <a:p>
            <a:pPr marL="0" lvl="0" indent="0" algn="l" rtl="0">
              <a:spcBef>
                <a:spcPts val="0"/>
              </a:spcBef>
              <a:spcAft>
                <a:spcPts val="0"/>
              </a:spcAft>
              <a:buNone/>
            </a:pPr>
            <a:r>
              <a:rPr lang="en"/>
              <a:t>Critical to engage early and often, come together in civil discourse, listen and learn</a:t>
            </a:r>
            <a:endParaRPr/>
          </a:p>
          <a:p>
            <a:pPr marL="0" lvl="0" indent="0" algn="l" rtl="0">
              <a:spcBef>
                <a:spcPts val="0"/>
              </a:spcBef>
              <a:spcAft>
                <a:spcPts val="0"/>
              </a:spcAft>
              <a:buNone/>
            </a:pPr>
            <a:r>
              <a:rPr lang="en"/>
              <a:t>Campaign included in Pathways Home</a:t>
            </a:r>
            <a:endParaRPr/>
          </a:p>
          <a:p>
            <a:pPr marL="0" lvl="0" indent="0" algn="l" rtl="0">
              <a:spcBef>
                <a:spcPts val="0"/>
              </a:spcBef>
              <a:spcAft>
                <a:spcPts val="0"/>
              </a:spcAft>
              <a:buNone/>
            </a:pPr>
            <a:r>
              <a:rPr lang="en"/>
              <a:t>Needs to resonate with diverse groups- be relevant in different circles</a:t>
            </a:r>
            <a:endParaRPr/>
          </a:p>
          <a:p>
            <a:pPr marL="0" lvl="0" indent="0" algn="l" rtl="0">
              <a:spcBef>
                <a:spcPts val="0"/>
              </a:spcBef>
              <a:spcAft>
                <a:spcPts val="0"/>
              </a:spcAft>
              <a:buNone/>
            </a:pPr>
            <a:r>
              <a:rPr lang="en"/>
              <a:t>Transition to Denise</a:t>
            </a:r>
            <a:endParaRPr/>
          </a:p>
          <a:p>
            <a:pPr marL="0" lvl="0" indent="0" algn="l" rtl="0">
              <a:spcBef>
                <a:spcPts val="0"/>
              </a:spcBef>
              <a:spcAft>
                <a:spcPts val="0"/>
              </a:spcAft>
              <a:buNone/>
            </a:pPr>
            <a:endParaRPr/>
          </a:p>
        </p:txBody>
      </p:sp>
      <p:sp>
        <p:nvSpPr>
          <p:cNvPr id="139" name="Google Shape;139;g2136d084d77_0_41: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20fa4dadffd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a:p>
            <a:pPr marL="0" lvl="0" indent="0" algn="l" rtl="0">
              <a:spcBef>
                <a:spcPts val="0"/>
              </a:spcBef>
              <a:spcAft>
                <a:spcPts val="0"/>
              </a:spcAft>
              <a:buNone/>
            </a:pPr>
            <a:r>
              <a:rPr lang="en"/>
              <a:t>What will be included in the stakeholder toolkit / How to use it</a:t>
            </a:r>
            <a:endParaRPr/>
          </a:p>
        </p:txBody>
      </p:sp>
      <p:sp>
        <p:nvSpPr>
          <p:cNvPr id="440" name="Google Shape;440;g20fa4dadffd_6_0: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0fa4dadffd_6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a:p>
            <a:pPr marL="0" lvl="0" indent="0" algn="l" rtl="0">
              <a:spcBef>
                <a:spcPts val="0"/>
              </a:spcBef>
              <a:spcAft>
                <a:spcPts val="0"/>
              </a:spcAft>
              <a:buNone/>
            </a:pPr>
            <a:r>
              <a:rPr lang="en"/>
              <a:t>Where to get the toolkit &amp; when to expect it</a:t>
            </a:r>
            <a:endParaRPr/>
          </a:p>
          <a:p>
            <a:pPr marL="0" lvl="0" indent="0" algn="l" rtl="0">
              <a:spcBef>
                <a:spcPts val="0"/>
              </a:spcBef>
              <a:spcAft>
                <a:spcPts val="0"/>
              </a:spcAft>
              <a:buNone/>
            </a:pPr>
            <a:endParaRPr/>
          </a:p>
        </p:txBody>
      </p:sp>
      <p:sp>
        <p:nvSpPr>
          <p:cNvPr id="478" name="Google Shape;478;g20fa4dadffd_6_37: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f37071c8ca_2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DENISE AND AMY</a:t>
            </a:r>
            <a:endParaRPr/>
          </a:p>
          <a:p>
            <a:pPr marL="0" lvl="0" indent="0" algn="l" rtl="0">
              <a:spcBef>
                <a:spcPts val="0"/>
              </a:spcBef>
              <a:spcAft>
                <a:spcPts val="0"/>
              </a:spcAft>
              <a:buNone/>
            </a:pPr>
            <a:r>
              <a:rPr lang="en"/>
              <a:t>Introduce Hannah, the graphic artist </a:t>
            </a:r>
            <a:endParaRPr/>
          </a:p>
        </p:txBody>
      </p:sp>
      <p:sp>
        <p:nvSpPr>
          <p:cNvPr id="498" name="Google Shape;498;g1f37071c8ca_2_174:notes"/>
          <p:cNvSpPr>
            <a:spLocks noGrp="1" noRot="1" noChangeAspect="1"/>
          </p:cNvSpPr>
          <p:nvPr>
            <p:ph type="sldImg" idx="2"/>
          </p:nvPr>
        </p:nvSpPr>
        <p:spPr>
          <a:xfrm>
            <a:off x="928291" y="685800"/>
            <a:ext cx="500209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1f43a185096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DENISE</a:t>
            </a:r>
            <a:endParaRPr/>
          </a:p>
          <a:p>
            <a:pPr marL="0" lvl="0" indent="0" algn="l" rtl="0">
              <a:spcBef>
                <a:spcPts val="0"/>
              </a:spcBef>
              <a:spcAft>
                <a:spcPts val="0"/>
              </a:spcAft>
              <a:buNone/>
            </a:pPr>
            <a:endParaRPr/>
          </a:p>
          <a:p>
            <a:pPr marL="0" lvl="0" indent="0" algn="l" rtl="0">
              <a:spcBef>
                <a:spcPts val="0"/>
              </a:spcBef>
              <a:spcAft>
                <a:spcPts val="0"/>
              </a:spcAft>
              <a:buNone/>
            </a:pPr>
            <a:r>
              <a:rPr lang="en"/>
              <a:t>Discussion - what has worked and what hasn’t, in their own campaign experiences? What would be helpful to you? </a:t>
            </a:r>
            <a:endParaRPr/>
          </a:p>
        </p:txBody>
      </p:sp>
      <p:sp>
        <p:nvSpPr>
          <p:cNvPr id="521" name="Google Shape;521;g1f43a185096_0_158: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f37071c8ca_2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DENISE</a:t>
            </a:r>
            <a:endParaRPr/>
          </a:p>
          <a:p>
            <a:pPr marL="0" lvl="0" indent="0" algn="l" rtl="0">
              <a:spcBef>
                <a:spcPts val="0"/>
              </a:spcBef>
              <a:spcAft>
                <a:spcPts val="0"/>
              </a:spcAft>
              <a:buNone/>
            </a:pPr>
            <a:r>
              <a:rPr lang="en"/>
              <a:t>Housing Communications Collaborative - Aiming for greater impact</a:t>
            </a:r>
            <a:endParaRPr/>
          </a:p>
          <a:p>
            <a:pPr marL="0" lvl="0" indent="0" algn="l" rtl="0">
              <a:spcBef>
                <a:spcPts val="0"/>
              </a:spcBef>
              <a:spcAft>
                <a:spcPts val="0"/>
              </a:spcAft>
              <a:buNone/>
            </a:pPr>
            <a:r>
              <a:rPr lang="en"/>
              <a:t>Demonstrate tri-sector leadership</a:t>
            </a:r>
            <a:endParaRPr/>
          </a:p>
          <a:p>
            <a:pPr marL="0" lvl="0" indent="0" algn="l" rtl="0">
              <a:spcBef>
                <a:spcPts val="0"/>
              </a:spcBef>
              <a:spcAft>
                <a:spcPts val="0"/>
              </a:spcAft>
              <a:buNone/>
            </a:pPr>
            <a:r>
              <a:rPr lang="en"/>
              <a:t>Leverage resources &amp; adding value</a:t>
            </a:r>
            <a:endParaRPr/>
          </a:p>
          <a:p>
            <a:pPr marL="0" lvl="0" indent="0" algn="l" rtl="0">
              <a:spcBef>
                <a:spcPts val="0"/>
              </a:spcBef>
              <a:spcAft>
                <a:spcPts val="0"/>
              </a:spcAft>
              <a:buNone/>
            </a:pPr>
            <a:r>
              <a:rPr lang="en"/>
              <a:t>Advance community integration</a:t>
            </a:r>
            <a:endParaRPr/>
          </a:p>
          <a:p>
            <a:pPr marL="0" lvl="0" indent="0" algn="l" rtl="0">
              <a:spcBef>
                <a:spcPts val="0"/>
              </a:spcBef>
              <a:spcAft>
                <a:spcPts val="0"/>
              </a:spcAft>
              <a:buNone/>
            </a:pPr>
            <a:r>
              <a:rPr lang="en"/>
              <a:t>Be understood through universal terms &amp; emotions</a:t>
            </a:r>
            <a:endParaRPr/>
          </a:p>
          <a:p>
            <a:pPr marL="0" lvl="0" indent="0" algn="l" rtl="0">
              <a:spcBef>
                <a:spcPts val="0"/>
              </a:spcBef>
              <a:spcAft>
                <a:spcPts val="0"/>
              </a:spcAft>
              <a:buNone/>
            </a:pPr>
            <a:r>
              <a:rPr lang="en"/>
              <a:t>Track/report progress</a:t>
            </a:r>
            <a:endParaRPr/>
          </a:p>
          <a:p>
            <a:pPr marL="0" lvl="0" indent="0" algn="l" rtl="0">
              <a:spcBef>
                <a:spcPts val="0"/>
              </a:spcBef>
              <a:spcAft>
                <a:spcPts val="0"/>
              </a:spcAft>
              <a:buNone/>
            </a:pPr>
            <a:r>
              <a:rPr lang="en"/>
              <a:t>Rallying Arizonans – Like an orchestra, everyone has an important role to play </a:t>
            </a:r>
            <a:endParaRPr/>
          </a:p>
          <a:p>
            <a:pPr marL="0" lvl="0" indent="0" algn="l" rtl="0">
              <a:spcBef>
                <a:spcPts val="0"/>
              </a:spcBef>
              <a:spcAft>
                <a:spcPts val="0"/>
              </a:spcAft>
              <a:buNone/>
            </a:pPr>
            <a:r>
              <a:rPr lang="en"/>
              <a:t>Launch-Ready (Q2) Awareness Campaign</a:t>
            </a:r>
            <a:endParaRPr/>
          </a:p>
          <a:p>
            <a:pPr marL="0" lvl="0" indent="0" algn="l" rtl="0">
              <a:spcBef>
                <a:spcPts val="0"/>
              </a:spcBef>
              <a:spcAft>
                <a:spcPts val="0"/>
              </a:spcAft>
              <a:buNone/>
            </a:pPr>
            <a:r>
              <a:rPr lang="en"/>
              <a:t> Strategic Messaging </a:t>
            </a:r>
            <a:endParaRPr/>
          </a:p>
          <a:p>
            <a:pPr marL="0" lvl="0" indent="0" algn="l" rtl="0">
              <a:spcBef>
                <a:spcPts val="0"/>
              </a:spcBef>
              <a:spcAft>
                <a:spcPts val="0"/>
              </a:spcAft>
              <a:buNone/>
            </a:pPr>
            <a:r>
              <a:rPr lang="en"/>
              <a:t>Cox Digital Campaign</a:t>
            </a:r>
            <a:endParaRPr/>
          </a:p>
          <a:p>
            <a:pPr marL="0" lvl="0" indent="0" algn="l" rtl="0">
              <a:spcBef>
                <a:spcPts val="0"/>
              </a:spcBef>
              <a:spcAft>
                <a:spcPts val="0"/>
              </a:spcAft>
              <a:buNone/>
            </a:pPr>
            <a:r>
              <a:rPr lang="en"/>
              <a:t>Public Relations</a:t>
            </a:r>
            <a:endParaRPr/>
          </a:p>
          <a:p>
            <a:pPr marL="0" lvl="0" indent="0" algn="l" rtl="0">
              <a:spcBef>
                <a:spcPts val="0"/>
              </a:spcBef>
              <a:spcAft>
                <a:spcPts val="0"/>
              </a:spcAft>
              <a:buNone/>
            </a:pPr>
            <a:r>
              <a:rPr lang="en"/>
              <a:t>Moving the Needle: Data-Driven Outcomes</a:t>
            </a:r>
            <a:endParaRPr/>
          </a:p>
          <a:p>
            <a:pPr marL="0" lvl="0" indent="0" algn="l" rtl="0">
              <a:spcBef>
                <a:spcPts val="0"/>
              </a:spcBef>
              <a:spcAft>
                <a:spcPts val="0"/>
              </a:spcAft>
              <a:buNone/>
            </a:pPr>
            <a:r>
              <a:rPr lang="en"/>
              <a:t>Tracking the impact of well-located and supported housing on the health of families, individuals and their communities</a:t>
            </a:r>
            <a:endParaRPr/>
          </a:p>
        </p:txBody>
      </p:sp>
      <p:sp>
        <p:nvSpPr>
          <p:cNvPr id="176" name="Google Shape;176;g1f37071c8ca_2_46:notes"/>
          <p:cNvSpPr>
            <a:spLocks noGrp="1" noRot="1" noChangeAspect="1"/>
          </p:cNvSpPr>
          <p:nvPr>
            <p:ph type="sldImg" idx="2"/>
          </p:nvPr>
        </p:nvSpPr>
        <p:spPr>
          <a:xfrm>
            <a:off x="928291" y="685800"/>
            <a:ext cx="500209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f43a18509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AMY</a:t>
            </a:r>
            <a:endParaRPr/>
          </a:p>
          <a:p>
            <a:pPr marL="0" lvl="0" indent="0" algn="l" rtl="0">
              <a:spcBef>
                <a:spcPts val="0"/>
              </a:spcBef>
              <a:spcAft>
                <a:spcPts val="0"/>
              </a:spcAft>
              <a:buNone/>
            </a:pPr>
            <a:r>
              <a:rPr lang="en"/>
              <a:t>Research informed and data driven, higher legal standard because asking others to share</a:t>
            </a:r>
            <a:endParaRPr/>
          </a:p>
          <a:p>
            <a:pPr marL="0" lvl="0" indent="0" algn="l" rtl="0">
              <a:spcBef>
                <a:spcPts val="0"/>
              </a:spcBef>
              <a:spcAft>
                <a:spcPts val="0"/>
              </a:spcAft>
              <a:buNone/>
            </a:pPr>
            <a:r>
              <a:rPr lang="en"/>
              <a:t>Collaborative- weekly meetings, at times intense conversations as we seek common/higher ground</a:t>
            </a:r>
            <a:endParaRPr/>
          </a:p>
          <a:p>
            <a:pPr marL="0" lvl="0" indent="0" algn="l" rtl="0">
              <a:spcBef>
                <a:spcPts val="0"/>
              </a:spcBef>
              <a:spcAft>
                <a:spcPts val="0"/>
              </a:spcAft>
              <a:buNone/>
            </a:pPr>
            <a:r>
              <a:rPr lang="en"/>
              <a:t>Extensive outreach</a:t>
            </a:r>
            <a:endParaRPr/>
          </a:p>
          <a:p>
            <a:pPr marL="0" lvl="0" indent="0" algn="l" rtl="0">
              <a:spcBef>
                <a:spcPts val="0"/>
              </a:spcBef>
              <a:spcAft>
                <a:spcPts val="0"/>
              </a:spcAft>
              <a:buNone/>
            </a:pPr>
            <a:r>
              <a:rPr lang="en"/>
              <a:t>Open communication and precise language</a:t>
            </a:r>
            <a:endParaRPr/>
          </a:p>
          <a:p>
            <a:pPr marL="0" lvl="0" indent="0" algn="l" rtl="0">
              <a:spcBef>
                <a:spcPts val="0"/>
              </a:spcBef>
              <a:spcAft>
                <a:spcPts val="0"/>
              </a:spcAft>
              <a:buNone/>
            </a:pPr>
            <a:r>
              <a:rPr lang="en"/>
              <a:t>Transition to Catherine</a:t>
            </a:r>
            <a:endParaRPr/>
          </a:p>
        </p:txBody>
      </p:sp>
      <p:sp>
        <p:nvSpPr>
          <p:cNvPr id="192" name="Google Shape;192;g1f43a185096_0_125: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f37071c8ca_2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p:txBody>
      </p:sp>
      <p:sp>
        <p:nvSpPr>
          <p:cNvPr id="205" name="Google Shape;205;g1f37071c8ca_2_64:notes"/>
          <p:cNvSpPr>
            <a:spLocks noGrp="1" noRot="1" noChangeAspect="1"/>
          </p:cNvSpPr>
          <p:nvPr>
            <p:ph type="sldImg" idx="2"/>
          </p:nvPr>
        </p:nvSpPr>
        <p:spPr>
          <a:xfrm>
            <a:off x="928291" y="685800"/>
            <a:ext cx="500209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f37071c8ca_2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p:txBody>
      </p:sp>
      <p:sp>
        <p:nvSpPr>
          <p:cNvPr id="230" name="Google Shape;230;g1f37071c8ca_2_203:notes"/>
          <p:cNvSpPr>
            <a:spLocks noGrp="1" noRot="1" noChangeAspect="1"/>
          </p:cNvSpPr>
          <p:nvPr>
            <p:ph type="sldImg" idx="2"/>
          </p:nvPr>
        </p:nvSpPr>
        <p:spPr>
          <a:xfrm>
            <a:off x="928291" y="685800"/>
            <a:ext cx="5002092"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136d084d7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p:txBody>
      </p:sp>
      <p:sp>
        <p:nvSpPr>
          <p:cNvPr id="243" name="Google Shape;243;g2136d084d77_0_0: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136d084d7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p:txBody>
      </p:sp>
      <p:sp>
        <p:nvSpPr>
          <p:cNvPr id="256" name="Google Shape;256;g2136d084d77_0_15: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2136d084d77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CATHERINE</a:t>
            </a:r>
            <a:endParaRPr/>
          </a:p>
        </p:txBody>
      </p:sp>
      <p:sp>
        <p:nvSpPr>
          <p:cNvPr id="269" name="Google Shape;269;g2136d084d77_0_28:notes"/>
          <p:cNvSpPr>
            <a:spLocks noGrp="1" noRot="1" noChangeAspect="1"/>
          </p:cNvSpPr>
          <p:nvPr>
            <p:ph type="sldImg" idx="2"/>
          </p:nvPr>
        </p:nvSpPr>
        <p:spPr>
          <a:xfrm>
            <a:off x="928291" y="685800"/>
            <a:ext cx="50022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1143000" y="841772"/>
            <a:ext cx="6858000" cy="1790700"/>
          </a:xfrm>
          <a:prstGeom prst="rect">
            <a:avLst/>
          </a:prstGeom>
          <a:noFill/>
          <a:ln>
            <a:noFill/>
          </a:ln>
        </p:spPr>
        <p:txBody>
          <a:bodyPr spcFirstLastPara="1" wrap="square" lIns="68300" tIns="34150" rIns="68300" bIns="34150" anchor="b" anchorCtr="0">
            <a:normAutofit/>
          </a:bodyPr>
          <a:lstStyle>
            <a:lvl1pPr lvl="0" algn="ctr">
              <a:lnSpc>
                <a:spcPct val="90000"/>
              </a:lnSpc>
              <a:spcBef>
                <a:spcPts val="0"/>
              </a:spcBef>
              <a:spcAft>
                <a:spcPts val="0"/>
              </a:spcAft>
              <a:buClr>
                <a:schemeClr val="dk1"/>
              </a:buClr>
              <a:buSzPts val="4400"/>
              <a:buFont typeface="Calibri"/>
              <a:buNone/>
              <a:defRPr sz="44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58" name="Google Shape;58;p14"/>
          <p:cNvSpPr txBox="1">
            <a:spLocks noGrp="1"/>
          </p:cNvSpPr>
          <p:nvPr>
            <p:ph type="subTitle" idx="1"/>
          </p:nvPr>
        </p:nvSpPr>
        <p:spPr>
          <a:xfrm>
            <a:off x="1143000" y="2701529"/>
            <a:ext cx="6858000" cy="1241821"/>
          </a:xfrm>
          <a:prstGeom prst="rect">
            <a:avLst/>
          </a:prstGeom>
          <a:noFill/>
          <a:ln>
            <a:noFill/>
          </a:ln>
        </p:spPr>
        <p:txBody>
          <a:bodyPr spcFirstLastPara="1" wrap="square" lIns="68300" tIns="34150" rIns="68300" bIns="34150" anchor="t" anchorCtr="0">
            <a:normAutofit/>
          </a:bodyPr>
          <a:lstStyle>
            <a:lvl1pPr lvl="0" algn="ctr">
              <a:lnSpc>
                <a:spcPct val="90000"/>
              </a:lnSpc>
              <a:spcBef>
                <a:spcPts val="700"/>
              </a:spcBef>
              <a:spcAft>
                <a:spcPts val="0"/>
              </a:spcAft>
              <a:buClr>
                <a:schemeClr val="dk1"/>
              </a:buClr>
              <a:buSzPts val="1700"/>
              <a:buNone/>
              <a:defRPr sz="17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300"/>
              <a:buNone/>
              <a:defRPr sz="13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59" name="Google Shape;59;p14"/>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60" name="Google Shape;60;p14"/>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61" name="Google Shape;61;p14"/>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628650" y="273844"/>
            <a:ext cx="7886700" cy="994172"/>
          </a:xfrm>
          <a:prstGeom prst="rect">
            <a:avLst/>
          </a:prstGeom>
          <a:noFill/>
          <a:ln>
            <a:noFill/>
          </a:ln>
        </p:spPr>
        <p:txBody>
          <a:bodyPr spcFirstLastPara="1" wrap="square" lIns="68300" tIns="34150" rIns="68300" bIns="34150" anchor="ctr" anchorCtr="0">
            <a:normAutofit/>
          </a:bodyPr>
          <a:lstStyle>
            <a:lvl1pPr lvl="0" algn="l">
              <a:lnSpc>
                <a:spcPct val="90000"/>
              </a:lnSpc>
              <a:spcBef>
                <a:spcPts val="0"/>
              </a:spcBef>
              <a:spcAft>
                <a:spcPts val="0"/>
              </a:spcAft>
              <a:buClr>
                <a:schemeClr val="dk1"/>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64" name="Google Shape;64;p15"/>
          <p:cNvSpPr txBox="1">
            <a:spLocks noGrp="1"/>
          </p:cNvSpPr>
          <p:nvPr>
            <p:ph type="body" idx="1"/>
          </p:nvPr>
        </p:nvSpPr>
        <p:spPr>
          <a:xfrm>
            <a:off x="628650" y="1369219"/>
            <a:ext cx="7886700" cy="3263503"/>
          </a:xfrm>
          <a:prstGeom prst="rect">
            <a:avLst/>
          </a:prstGeom>
          <a:noFill/>
          <a:ln>
            <a:noFill/>
          </a:ln>
        </p:spPr>
        <p:txBody>
          <a:bodyPr spcFirstLastPara="1" wrap="square" lIns="68300" tIns="34150" rIns="68300" bIns="34150" anchor="t" anchorCtr="0">
            <a:normAutofit/>
          </a:bodyPr>
          <a:lstStyle>
            <a:lvl1pPr marL="457200" lvl="0" indent="-311150" algn="l">
              <a:lnSpc>
                <a:spcPct val="90000"/>
              </a:lnSpc>
              <a:spcBef>
                <a:spcPts val="700"/>
              </a:spcBef>
              <a:spcAft>
                <a:spcPts val="0"/>
              </a:spcAft>
              <a:buClr>
                <a:schemeClr val="dk1"/>
              </a:buClr>
              <a:buSzPts val="1300"/>
              <a:buChar char="•"/>
              <a:defRPr/>
            </a:lvl1pPr>
            <a:lvl2pPr marL="914400" lvl="1" indent="-311150" algn="l">
              <a:lnSpc>
                <a:spcPct val="90000"/>
              </a:lnSpc>
              <a:spcBef>
                <a:spcPts val="400"/>
              </a:spcBef>
              <a:spcAft>
                <a:spcPts val="0"/>
              </a:spcAft>
              <a:buClr>
                <a:schemeClr val="dk1"/>
              </a:buClr>
              <a:buSzPts val="1300"/>
              <a:buChar char="•"/>
              <a:defRPr/>
            </a:lvl2pPr>
            <a:lvl3pPr marL="1371600" lvl="2" indent="-311150" algn="l">
              <a:lnSpc>
                <a:spcPct val="90000"/>
              </a:lnSpc>
              <a:spcBef>
                <a:spcPts val="400"/>
              </a:spcBef>
              <a:spcAft>
                <a:spcPts val="0"/>
              </a:spcAft>
              <a:buClr>
                <a:schemeClr val="dk1"/>
              </a:buClr>
              <a:buSzPts val="1300"/>
              <a:buChar char="•"/>
              <a:defRPr/>
            </a:lvl3pPr>
            <a:lvl4pPr marL="1828800" lvl="3" indent="-311150" algn="l">
              <a:lnSpc>
                <a:spcPct val="90000"/>
              </a:lnSpc>
              <a:spcBef>
                <a:spcPts val="400"/>
              </a:spcBef>
              <a:spcAft>
                <a:spcPts val="0"/>
              </a:spcAft>
              <a:buClr>
                <a:schemeClr val="dk1"/>
              </a:buClr>
              <a:buSzPts val="1300"/>
              <a:buChar char="•"/>
              <a:defRPr/>
            </a:lvl4pPr>
            <a:lvl5pPr marL="2286000" lvl="4" indent="-311150" algn="l">
              <a:lnSpc>
                <a:spcPct val="90000"/>
              </a:lnSpc>
              <a:spcBef>
                <a:spcPts val="400"/>
              </a:spcBef>
              <a:spcAft>
                <a:spcPts val="0"/>
              </a:spcAft>
              <a:buClr>
                <a:schemeClr val="dk1"/>
              </a:buClr>
              <a:buSzPts val="1300"/>
              <a:buChar char="•"/>
              <a:defRPr/>
            </a:lvl5pPr>
            <a:lvl6pPr marL="2743200" lvl="5" indent="-311150" algn="l">
              <a:lnSpc>
                <a:spcPct val="90000"/>
              </a:lnSpc>
              <a:spcBef>
                <a:spcPts val="400"/>
              </a:spcBef>
              <a:spcAft>
                <a:spcPts val="0"/>
              </a:spcAft>
              <a:buClr>
                <a:schemeClr val="dk1"/>
              </a:buClr>
              <a:buSzPts val="1300"/>
              <a:buChar char="•"/>
              <a:defRPr/>
            </a:lvl6pPr>
            <a:lvl7pPr marL="3200400" lvl="6" indent="-311150" algn="l">
              <a:lnSpc>
                <a:spcPct val="90000"/>
              </a:lnSpc>
              <a:spcBef>
                <a:spcPts val="400"/>
              </a:spcBef>
              <a:spcAft>
                <a:spcPts val="0"/>
              </a:spcAft>
              <a:buClr>
                <a:schemeClr val="dk1"/>
              </a:buClr>
              <a:buSzPts val="1300"/>
              <a:buChar char="•"/>
              <a:defRPr/>
            </a:lvl7pPr>
            <a:lvl8pPr marL="3657600" lvl="7" indent="-311150" algn="l">
              <a:lnSpc>
                <a:spcPct val="90000"/>
              </a:lnSpc>
              <a:spcBef>
                <a:spcPts val="400"/>
              </a:spcBef>
              <a:spcAft>
                <a:spcPts val="0"/>
              </a:spcAft>
              <a:buClr>
                <a:schemeClr val="dk1"/>
              </a:buClr>
              <a:buSzPts val="1300"/>
              <a:buChar char="•"/>
              <a:defRPr/>
            </a:lvl8pPr>
            <a:lvl9pPr marL="4114800" lvl="8" indent="-311150" algn="l">
              <a:lnSpc>
                <a:spcPct val="90000"/>
              </a:lnSpc>
              <a:spcBef>
                <a:spcPts val="400"/>
              </a:spcBef>
              <a:spcAft>
                <a:spcPts val="0"/>
              </a:spcAft>
              <a:buClr>
                <a:schemeClr val="dk1"/>
              </a:buClr>
              <a:buSzPts val="1300"/>
              <a:buChar char="•"/>
              <a:defRPr/>
            </a:lvl9pPr>
          </a:lstStyle>
          <a:p>
            <a:endParaRPr/>
          </a:p>
        </p:txBody>
      </p:sp>
      <p:sp>
        <p:nvSpPr>
          <p:cNvPr id="65" name="Google Shape;65;p15"/>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66" name="Google Shape;66;p15"/>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67" name="Google Shape;67;p15"/>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623888" y="1282304"/>
            <a:ext cx="7886700" cy="2139552"/>
          </a:xfrm>
          <a:prstGeom prst="rect">
            <a:avLst/>
          </a:prstGeom>
          <a:noFill/>
          <a:ln>
            <a:noFill/>
          </a:ln>
        </p:spPr>
        <p:txBody>
          <a:bodyPr spcFirstLastPara="1" wrap="square" lIns="68300" tIns="34150" rIns="68300" bIns="34150" anchor="b" anchorCtr="0">
            <a:normAutofit/>
          </a:bodyPr>
          <a:lstStyle>
            <a:lvl1pPr lvl="0" algn="l">
              <a:lnSpc>
                <a:spcPct val="90000"/>
              </a:lnSpc>
              <a:spcBef>
                <a:spcPts val="0"/>
              </a:spcBef>
              <a:spcAft>
                <a:spcPts val="0"/>
              </a:spcAft>
              <a:buClr>
                <a:schemeClr val="dk1"/>
              </a:buClr>
              <a:buSzPts val="4400"/>
              <a:buFont typeface="Calibri"/>
              <a:buNone/>
              <a:defRPr sz="44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70" name="Google Shape;70;p16"/>
          <p:cNvSpPr txBox="1">
            <a:spLocks noGrp="1"/>
          </p:cNvSpPr>
          <p:nvPr>
            <p:ph type="body" idx="1"/>
          </p:nvPr>
        </p:nvSpPr>
        <p:spPr>
          <a:xfrm>
            <a:off x="623888" y="3442098"/>
            <a:ext cx="7886700" cy="1125140"/>
          </a:xfrm>
          <a:prstGeom prst="rect">
            <a:avLst/>
          </a:prstGeom>
          <a:noFill/>
          <a:ln>
            <a:noFill/>
          </a:ln>
        </p:spPr>
        <p:txBody>
          <a:bodyPr spcFirstLastPara="1" wrap="square" lIns="68300" tIns="34150" rIns="68300" bIns="34150" anchor="t" anchorCtr="0">
            <a:normAutofit/>
          </a:bodyPr>
          <a:lstStyle>
            <a:lvl1pPr marL="457200" lvl="0" indent="-228600" algn="l">
              <a:lnSpc>
                <a:spcPct val="90000"/>
              </a:lnSpc>
              <a:spcBef>
                <a:spcPts val="700"/>
              </a:spcBef>
              <a:spcAft>
                <a:spcPts val="0"/>
              </a:spcAft>
              <a:buClr>
                <a:srgbClr val="888888"/>
              </a:buClr>
              <a:buSzPts val="1700"/>
              <a:buNone/>
              <a:defRPr sz="17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300"/>
              <a:buNone/>
              <a:defRPr sz="13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1" name="Google Shape;71;p16"/>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72" name="Google Shape;72;p16"/>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73" name="Google Shape;73;p16"/>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628650" y="273844"/>
            <a:ext cx="7886700" cy="994172"/>
          </a:xfrm>
          <a:prstGeom prst="rect">
            <a:avLst/>
          </a:prstGeom>
          <a:noFill/>
          <a:ln>
            <a:noFill/>
          </a:ln>
        </p:spPr>
        <p:txBody>
          <a:bodyPr spcFirstLastPara="1" wrap="square" lIns="68300" tIns="34150" rIns="68300" bIns="34150" anchor="ctr" anchorCtr="0">
            <a:normAutofit/>
          </a:bodyPr>
          <a:lstStyle>
            <a:lvl1pPr lvl="0" algn="l">
              <a:lnSpc>
                <a:spcPct val="90000"/>
              </a:lnSpc>
              <a:spcBef>
                <a:spcPts val="0"/>
              </a:spcBef>
              <a:spcAft>
                <a:spcPts val="0"/>
              </a:spcAft>
              <a:buClr>
                <a:schemeClr val="dk1"/>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76" name="Google Shape;76;p17"/>
          <p:cNvSpPr txBox="1">
            <a:spLocks noGrp="1"/>
          </p:cNvSpPr>
          <p:nvPr>
            <p:ph type="body" idx="1"/>
          </p:nvPr>
        </p:nvSpPr>
        <p:spPr>
          <a:xfrm>
            <a:off x="628650" y="1369219"/>
            <a:ext cx="3886200" cy="3263503"/>
          </a:xfrm>
          <a:prstGeom prst="rect">
            <a:avLst/>
          </a:prstGeom>
          <a:noFill/>
          <a:ln>
            <a:noFill/>
          </a:ln>
        </p:spPr>
        <p:txBody>
          <a:bodyPr spcFirstLastPara="1" wrap="square" lIns="68300" tIns="34150" rIns="68300" bIns="34150" anchor="t" anchorCtr="0">
            <a:normAutofit/>
          </a:bodyPr>
          <a:lstStyle>
            <a:lvl1pPr marL="457200" lvl="0" indent="-311150" algn="l">
              <a:lnSpc>
                <a:spcPct val="90000"/>
              </a:lnSpc>
              <a:spcBef>
                <a:spcPts val="700"/>
              </a:spcBef>
              <a:spcAft>
                <a:spcPts val="0"/>
              </a:spcAft>
              <a:buClr>
                <a:schemeClr val="dk1"/>
              </a:buClr>
              <a:buSzPts val="1300"/>
              <a:buChar char="•"/>
              <a:defRPr/>
            </a:lvl1pPr>
            <a:lvl2pPr marL="914400" lvl="1" indent="-311150" algn="l">
              <a:lnSpc>
                <a:spcPct val="90000"/>
              </a:lnSpc>
              <a:spcBef>
                <a:spcPts val="400"/>
              </a:spcBef>
              <a:spcAft>
                <a:spcPts val="0"/>
              </a:spcAft>
              <a:buClr>
                <a:schemeClr val="dk1"/>
              </a:buClr>
              <a:buSzPts val="1300"/>
              <a:buChar char="•"/>
              <a:defRPr/>
            </a:lvl2pPr>
            <a:lvl3pPr marL="1371600" lvl="2" indent="-311150" algn="l">
              <a:lnSpc>
                <a:spcPct val="90000"/>
              </a:lnSpc>
              <a:spcBef>
                <a:spcPts val="400"/>
              </a:spcBef>
              <a:spcAft>
                <a:spcPts val="0"/>
              </a:spcAft>
              <a:buClr>
                <a:schemeClr val="dk1"/>
              </a:buClr>
              <a:buSzPts val="1300"/>
              <a:buChar char="•"/>
              <a:defRPr/>
            </a:lvl3pPr>
            <a:lvl4pPr marL="1828800" lvl="3" indent="-311150" algn="l">
              <a:lnSpc>
                <a:spcPct val="90000"/>
              </a:lnSpc>
              <a:spcBef>
                <a:spcPts val="400"/>
              </a:spcBef>
              <a:spcAft>
                <a:spcPts val="0"/>
              </a:spcAft>
              <a:buClr>
                <a:schemeClr val="dk1"/>
              </a:buClr>
              <a:buSzPts val="1300"/>
              <a:buChar char="•"/>
              <a:defRPr/>
            </a:lvl4pPr>
            <a:lvl5pPr marL="2286000" lvl="4" indent="-311150" algn="l">
              <a:lnSpc>
                <a:spcPct val="90000"/>
              </a:lnSpc>
              <a:spcBef>
                <a:spcPts val="400"/>
              </a:spcBef>
              <a:spcAft>
                <a:spcPts val="0"/>
              </a:spcAft>
              <a:buClr>
                <a:schemeClr val="dk1"/>
              </a:buClr>
              <a:buSzPts val="1300"/>
              <a:buChar char="•"/>
              <a:defRPr/>
            </a:lvl5pPr>
            <a:lvl6pPr marL="2743200" lvl="5" indent="-311150" algn="l">
              <a:lnSpc>
                <a:spcPct val="90000"/>
              </a:lnSpc>
              <a:spcBef>
                <a:spcPts val="400"/>
              </a:spcBef>
              <a:spcAft>
                <a:spcPts val="0"/>
              </a:spcAft>
              <a:buClr>
                <a:schemeClr val="dk1"/>
              </a:buClr>
              <a:buSzPts val="1300"/>
              <a:buChar char="•"/>
              <a:defRPr/>
            </a:lvl6pPr>
            <a:lvl7pPr marL="3200400" lvl="6" indent="-311150" algn="l">
              <a:lnSpc>
                <a:spcPct val="90000"/>
              </a:lnSpc>
              <a:spcBef>
                <a:spcPts val="400"/>
              </a:spcBef>
              <a:spcAft>
                <a:spcPts val="0"/>
              </a:spcAft>
              <a:buClr>
                <a:schemeClr val="dk1"/>
              </a:buClr>
              <a:buSzPts val="1300"/>
              <a:buChar char="•"/>
              <a:defRPr/>
            </a:lvl7pPr>
            <a:lvl8pPr marL="3657600" lvl="7" indent="-311150" algn="l">
              <a:lnSpc>
                <a:spcPct val="90000"/>
              </a:lnSpc>
              <a:spcBef>
                <a:spcPts val="400"/>
              </a:spcBef>
              <a:spcAft>
                <a:spcPts val="0"/>
              </a:spcAft>
              <a:buClr>
                <a:schemeClr val="dk1"/>
              </a:buClr>
              <a:buSzPts val="1300"/>
              <a:buChar char="•"/>
              <a:defRPr/>
            </a:lvl8pPr>
            <a:lvl9pPr marL="4114800" lvl="8" indent="-311150" algn="l">
              <a:lnSpc>
                <a:spcPct val="90000"/>
              </a:lnSpc>
              <a:spcBef>
                <a:spcPts val="400"/>
              </a:spcBef>
              <a:spcAft>
                <a:spcPts val="0"/>
              </a:spcAft>
              <a:buClr>
                <a:schemeClr val="dk1"/>
              </a:buClr>
              <a:buSzPts val="1300"/>
              <a:buChar char="•"/>
              <a:defRPr/>
            </a:lvl9pPr>
          </a:lstStyle>
          <a:p>
            <a:endParaRPr/>
          </a:p>
        </p:txBody>
      </p:sp>
      <p:sp>
        <p:nvSpPr>
          <p:cNvPr id="77" name="Google Shape;77;p17"/>
          <p:cNvSpPr txBox="1">
            <a:spLocks noGrp="1"/>
          </p:cNvSpPr>
          <p:nvPr>
            <p:ph type="body" idx="2"/>
          </p:nvPr>
        </p:nvSpPr>
        <p:spPr>
          <a:xfrm>
            <a:off x="4629150" y="1369219"/>
            <a:ext cx="3886200" cy="3263503"/>
          </a:xfrm>
          <a:prstGeom prst="rect">
            <a:avLst/>
          </a:prstGeom>
          <a:noFill/>
          <a:ln>
            <a:noFill/>
          </a:ln>
        </p:spPr>
        <p:txBody>
          <a:bodyPr spcFirstLastPara="1" wrap="square" lIns="68300" tIns="34150" rIns="68300" bIns="34150" anchor="t" anchorCtr="0">
            <a:normAutofit/>
          </a:bodyPr>
          <a:lstStyle>
            <a:lvl1pPr marL="457200" lvl="0" indent="-311150" algn="l">
              <a:lnSpc>
                <a:spcPct val="90000"/>
              </a:lnSpc>
              <a:spcBef>
                <a:spcPts val="700"/>
              </a:spcBef>
              <a:spcAft>
                <a:spcPts val="0"/>
              </a:spcAft>
              <a:buClr>
                <a:schemeClr val="dk1"/>
              </a:buClr>
              <a:buSzPts val="1300"/>
              <a:buChar char="•"/>
              <a:defRPr/>
            </a:lvl1pPr>
            <a:lvl2pPr marL="914400" lvl="1" indent="-311150" algn="l">
              <a:lnSpc>
                <a:spcPct val="90000"/>
              </a:lnSpc>
              <a:spcBef>
                <a:spcPts val="400"/>
              </a:spcBef>
              <a:spcAft>
                <a:spcPts val="0"/>
              </a:spcAft>
              <a:buClr>
                <a:schemeClr val="dk1"/>
              </a:buClr>
              <a:buSzPts val="1300"/>
              <a:buChar char="•"/>
              <a:defRPr/>
            </a:lvl2pPr>
            <a:lvl3pPr marL="1371600" lvl="2" indent="-311150" algn="l">
              <a:lnSpc>
                <a:spcPct val="90000"/>
              </a:lnSpc>
              <a:spcBef>
                <a:spcPts val="400"/>
              </a:spcBef>
              <a:spcAft>
                <a:spcPts val="0"/>
              </a:spcAft>
              <a:buClr>
                <a:schemeClr val="dk1"/>
              </a:buClr>
              <a:buSzPts val="1300"/>
              <a:buChar char="•"/>
              <a:defRPr/>
            </a:lvl3pPr>
            <a:lvl4pPr marL="1828800" lvl="3" indent="-311150" algn="l">
              <a:lnSpc>
                <a:spcPct val="90000"/>
              </a:lnSpc>
              <a:spcBef>
                <a:spcPts val="400"/>
              </a:spcBef>
              <a:spcAft>
                <a:spcPts val="0"/>
              </a:spcAft>
              <a:buClr>
                <a:schemeClr val="dk1"/>
              </a:buClr>
              <a:buSzPts val="1300"/>
              <a:buChar char="•"/>
              <a:defRPr/>
            </a:lvl4pPr>
            <a:lvl5pPr marL="2286000" lvl="4" indent="-311150" algn="l">
              <a:lnSpc>
                <a:spcPct val="90000"/>
              </a:lnSpc>
              <a:spcBef>
                <a:spcPts val="400"/>
              </a:spcBef>
              <a:spcAft>
                <a:spcPts val="0"/>
              </a:spcAft>
              <a:buClr>
                <a:schemeClr val="dk1"/>
              </a:buClr>
              <a:buSzPts val="1300"/>
              <a:buChar char="•"/>
              <a:defRPr/>
            </a:lvl5pPr>
            <a:lvl6pPr marL="2743200" lvl="5" indent="-311150" algn="l">
              <a:lnSpc>
                <a:spcPct val="90000"/>
              </a:lnSpc>
              <a:spcBef>
                <a:spcPts val="400"/>
              </a:spcBef>
              <a:spcAft>
                <a:spcPts val="0"/>
              </a:spcAft>
              <a:buClr>
                <a:schemeClr val="dk1"/>
              </a:buClr>
              <a:buSzPts val="1300"/>
              <a:buChar char="•"/>
              <a:defRPr/>
            </a:lvl6pPr>
            <a:lvl7pPr marL="3200400" lvl="6" indent="-311150" algn="l">
              <a:lnSpc>
                <a:spcPct val="90000"/>
              </a:lnSpc>
              <a:spcBef>
                <a:spcPts val="400"/>
              </a:spcBef>
              <a:spcAft>
                <a:spcPts val="0"/>
              </a:spcAft>
              <a:buClr>
                <a:schemeClr val="dk1"/>
              </a:buClr>
              <a:buSzPts val="1300"/>
              <a:buChar char="•"/>
              <a:defRPr/>
            </a:lvl7pPr>
            <a:lvl8pPr marL="3657600" lvl="7" indent="-311150" algn="l">
              <a:lnSpc>
                <a:spcPct val="90000"/>
              </a:lnSpc>
              <a:spcBef>
                <a:spcPts val="400"/>
              </a:spcBef>
              <a:spcAft>
                <a:spcPts val="0"/>
              </a:spcAft>
              <a:buClr>
                <a:schemeClr val="dk1"/>
              </a:buClr>
              <a:buSzPts val="1300"/>
              <a:buChar char="•"/>
              <a:defRPr/>
            </a:lvl8pPr>
            <a:lvl9pPr marL="4114800" lvl="8" indent="-311150" algn="l">
              <a:lnSpc>
                <a:spcPct val="90000"/>
              </a:lnSpc>
              <a:spcBef>
                <a:spcPts val="400"/>
              </a:spcBef>
              <a:spcAft>
                <a:spcPts val="0"/>
              </a:spcAft>
              <a:buClr>
                <a:schemeClr val="dk1"/>
              </a:buClr>
              <a:buSzPts val="1300"/>
              <a:buChar char="•"/>
              <a:defRPr/>
            </a:lvl9pPr>
          </a:lstStyle>
          <a:p>
            <a:endParaRPr/>
          </a:p>
        </p:txBody>
      </p:sp>
      <p:sp>
        <p:nvSpPr>
          <p:cNvPr id="78" name="Google Shape;78;p17"/>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79" name="Google Shape;79;p17"/>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80" name="Google Shape;80;p17"/>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629841" y="273844"/>
            <a:ext cx="7886700" cy="994172"/>
          </a:xfrm>
          <a:prstGeom prst="rect">
            <a:avLst/>
          </a:prstGeom>
          <a:noFill/>
          <a:ln>
            <a:noFill/>
          </a:ln>
        </p:spPr>
        <p:txBody>
          <a:bodyPr spcFirstLastPara="1" wrap="square" lIns="68300" tIns="34150" rIns="68300" bIns="34150" anchor="ctr" anchorCtr="0">
            <a:normAutofit/>
          </a:bodyPr>
          <a:lstStyle>
            <a:lvl1pPr lvl="0" algn="l">
              <a:lnSpc>
                <a:spcPct val="90000"/>
              </a:lnSpc>
              <a:spcBef>
                <a:spcPts val="0"/>
              </a:spcBef>
              <a:spcAft>
                <a:spcPts val="0"/>
              </a:spcAft>
              <a:buClr>
                <a:schemeClr val="dk1"/>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83" name="Google Shape;83;p18"/>
          <p:cNvSpPr txBox="1">
            <a:spLocks noGrp="1"/>
          </p:cNvSpPr>
          <p:nvPr>
            <p:ph type="body" idx="1"/>
          </p:nvPr>
        </p:nvSpPr>
        <p:spPr>
          <a:xfrm>
            <a:off x="629842" y="1260873"/>
            <a:ext cx="3868340" cy="617934"/>
          </a:xfrm>
          <a:prstGeom prst="rect">
            <a:avLst/>
          </a:prstGeom>
          <a:noFill/>
          <a:ln>
            <a:noFill/>
          </a:ln>
        </p:spPr>
        <p:txBody>
          <a:bodyPr spcFirstLastPara="1" wrap="square" lIns="68300" tIns="34150" rIns="68300" bIns="34150" anchor="b" anchorCtr="0">
            <a:normAutofit/>
          </a:bodyPr>
          <a:lstStyle>
            <a:lvl1pPr marL="457200" lvl="0" indent="-228600" algn="l">
              <a:lnSpc>
                <a:spcPct val="90000"/>
              </a:lnSpc>
              <a:spcBef>
                <a:spcPts val="700"/>
              </a:spcBef>
              <a:spcAft>
                <a:spcPts val="0"/>
              </a:spcAft>
              <a:buClr>
                <a:schemeClr val="dk1"/>
              </a:buClr>
              <a:buSzPts val="1700"/>
              <a:buNone/>
              <a:defRPr sz="17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300"/>
              <a:buNone/>
              <a:defRPr sz="13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4" name="Google Shape;84;p18"/>
          <p:cNvSpPr txBox="1">
            <a:spLocks noGrp="1"/>
          </p:cNvSpPr>
          <p:nvPr>
            <p:ph type="body" idx="2"/>
          </p:nvPr>
        </p:nvSpPr>
        <p:spPr>
          <a:xfrm>
            <a:off x="629842" y="1878806"/>
            <a:ext cx="3868340" cy="2763441"/>
          </a:xfrm>
          <a:prstGeom prst="rect">
            <a:avLst/>
          </a:prstGeom>
          <a:noFill/>
          <a:ln>
            <a:noFill/>
          </a:ln>
        </p:spPr>
        <p:txBody>
          <a:bodyPr spcFirstLastPara="1" wrap="square" lIns="68300" tIns="34150" rIns="68300" bIns="34150" anchor="t" anchorCtr="0">
            <a:normAutofit/>
          </a:bodyPr>
          <a:lstStyle>
            <a:lvl1pPr marL="457200" lvl="0" indent="-311150" algn="l">
              <a:lnSpc>
                <a:spcPct val="90000"/>
              </a:lnSpc>
              <a:spcBef>
                <a:spcPts val="700"/>
              </a:spcBef>
              <a:spcAft>
                <a:spcPts val="0"/>
              </a:spcAft>
              <a:buClr>
                <a:schemeClr val="dk1"/>
              </a:buClr>
              <a:buSzPts val="1300"/>
              <a:buChar char="•"/>
              <a:defRPr/>
            </a:lvl1pPr>
            <a:lvl2pPr marL="914400" lvl="1" indent="-311150" algn="l">
              <a:lnSpc>
                <a:spcPct val="90000"/>
              </a:lnSpc>
              <a:spcBef>
                <a:spcPts val="400"/>
              </a:spcBef>
              <a:spcAft>
                <a:spcPts val="0"/>
              </a:spcAft>
              <a:buClr>
                <a:schemeClr val="dk1"/>
              </a:buClr>
              <a:buSzPts val="1300"/>
              <a:buChar char="•"/>
              <a:defRPr/>
            </a:lvl2pPr>
            <a:lvl3pPr marL="1371600" lvl="2" indent="-311150" algn="l">
              <a:lnSpc>
                <a:spcPct val="90000"/>
              </a:lnSpc>
              <a:spcBef>
                <a:spcPts val="400"/>
              </a:spcBef>
              <a:spcAft>
                <a:spcPts val="0"/>
              </a:spcAft>
              <a:buClr>
                <a:schemeClr val="dk1"/>
              </a:buClr>
              <a:buSzPts val="1300"/>
              <a:buChar char="•"/>
              <a:defRPr/>
            </a:lvl3pPr>
            <a:lvl4pPr marL="1828800" lvl="3" indent="-311150" algn="l">
              <a:lnSpc>
                <a:spcPct val="90000"/>
              </a:lnSpc>
              <a:spcBef>
                <a:spcPts val="400"/>
              </a:spcBef>
              <a:spcAft>
                <a:spcPts val="0"/>
              </a:spcAft>
              <a:buClr>
                <a:schemeClr val="dk1"/>
              </a:buClr>
              <a:buSzPts val="1300"/>
              <a:buChar char="•"/>
              <a:defRPr/>
            </a:lvl4pPr>
            <a:lvl5pPr marL="2286000" lvl="4" indent="-311150" algn="l">
              <a:lnSpc>
                <a:spcPct val="90000"/>
              </a:lnSpc>
              <a:spcBef>
                <a:spcPts val="400"/>
              </a:spcBef>
              <a:spcAft>
                <a:spcPts val="0"/>
              </a:spcAft>
              <a:buClr>
                <a:schemeClr val="dk1"/>
              </a:buClr>
              <a:buSzPts val="1300"/>
              <a:buChar char="•"/>
              <a:defRPr/>
            </a:lvl5pPr>
            <a:lvl6pPr marL="2743200" lvl="5" indent="-311150" algn="l">
              <a:lnSpc>
                <a:spcPct val="90000"/>
              </a:lnSpc>
              <a:spcBef>
                <a:spcPts val="400"/>
              </a:spcBef>
              <a:spcAft>
                <a:spcPts val="0"/>
              </a:spcAft>
              <a:buClr>
                <a:schemeClr val="dk1"/>
              </a:buClr>
              <a:buSzPts val="1300"/>
              <a:buChar char="•"/>
              <a:defRPr/>
            </a:lvl6pPr>
            <a:lvl7pPr marL="3200400" lvl="6" indent="-311150" algn="l">
              <a:lnSpc>
                <a:spcPct val="90000"/>
              </a:lnSpc>
              <a:spcBef>
                <a:spcPts val="400"/>
              </a:spcBef>
              <a:spcAft>
                <a:spcPts val="0"/>
              </a:spcAft>
              <a:buClr>
                <a:schemeClr val="dk1"/>
              </a:buClr>
              <a:buSzPts val="1300"/>
              <a:buChar char="•"/>
              <a:defRPr/>
            </a:lvl7pPr>
            <a:lvl8pPr marL="3657600" lvl="7" indent="-311150" algn="l">
              <a:lnSpc>
                <a:spcPct val="90000"/>
              </a:lnSpc>
              <a:spcBef>
                <a:spcPts val="400"/>
              </a:spcBef>
              <a:spcAft>
                <a:spcPts val="0"/>
              </a:spcAft>
              <a:buClr>
                <a:schemeClr val="dk1"/>
              </a:buClr>
              <a:buSzPts val="1300"/>
              <a:buChar char="•"/>
              <a:defRPr/>
            </a:lvl8pPr>
            <a:lvl9pPr marL="4114800" lvl="8" indent="-311150" algn="l">
              <a:lnSpc>
                <a:spcPct val="90000"/>
              </a:lnSpc>
              <a:spcBef>
                <a:spcPts val="400"/>
              </a:spcBef>
              <a:spcAft>
                <a:spcPts val="0"/>
              </a:spcAft>
              <a:buClr>
                <a:schemeClr val="dk1"/>
              </a:buClr>
              <a:buSzPts val="1300"/>
              <a:buChar char="•"/>
              <a:defRPr/>
            </a:lvl9pPr>
          </a:lstStyle>
          <a:p>
            <a:endParaRPr/>
          </a:p>
        </p:txBody>
      </p:sp>
      <p:sp>
        <p:nvSpPr>
          <p:cNvPr id="85" name="Google Shape;85;p18"/>
          <p:cNvSpPr txBox="1">
            <a:spLocks noGrp="1"/>
          </p:cNvSpPr>
          <p:nvPr>
            <p:ph type="body" idx="3"/>
          </p:nvPr>
        </p:nvSpPr>
        <p:spPr>
          <a:xfrm>
            <a:off x="4629150" y="1260873"/>
            <a:ext cx="3887391" cy="617934"/>
          </a:xfrm>
          <a:prstGeom prst="rect">
            <a:avLst/>
          </a:prstGeom>
          <a:noFill/>
          <a:ln>
            <a:noFill/>
          </a:ln>
        </p:spPr>
        <p:txBody>
          <a:bodyPr spcFirstLastPara="1" wrap="square" lIns="68300" tIns="34150" rIns="68300" bIns="34150" anchor="b" anchorCtr="0">
            <a:normAutofit/>
          </a:bodyPr>
          <a:lstStyle>
            <a:lvl1pPr marL="457200" lvl="0" indent="-228600" algn="l">
              <a:lnSpc>
                <a:spcPct val="90000"/>
              </a:lnSpc>
              <a:spcBef>
                <a:spcPts val="700"/>
              </a:spcBef>
              <a:spcAft>
                <a:spcPts val="0"/>
              </a:spcAft>
              <a:buClr>
                <a:schemeClr val="dk1"/>
              </a:buClr>
              <a:buSzPts val="1700"/>
              <a:buNone/>
              <a:defRPr sz="17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300"/>
              <a:buNone/>
              <a:defRPr sz="13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6" name="Google Shape;86;p18"/>
          <p:cNvSpPr txBox="1">
            <a:spLocks noGrp="1"/>
          </p:cNvSpPr>
          <p:nvPr>
            <p:ph type="body" idx="4"/>
          </p:nvPr>
        </p:nvSpPr>
        <p:spPr>
          <a:xfrm>
            <a:off x="4629150" y="1878806"/>
            <a:ext cx="3887391" cy="2763441"/>
          </a:xfrm>
          <a:prstGeom prst="rect">
            <a:avLst/>
          </a:prstGeom>
          <a:noFill/>
          <a:ln>
            <a:noFill/>
          </a:ln>
        </p:spPr>
        <p:txBody>
          <a:bodyPr spcFirstLastPara="1" wrap="square" lIns="68300" tIns="34150" rIns="68300" bIns="34150" anchor="t" anchorCtr="0">
            <a:normAutofit/>
          </a:bodyPr>
          <a:lstStyle>
            <a:lvl1pPr marL="457200" lvl="0" indent="-311150" algn="l">
              <a:lnSpc>
                <a:spcPct val="90000"/>
              </a:lnSpc>
              <a:spcBef>
                <a:spcPts val="700"/>
              </a:spcBef>
              <a:spcAft>
                <a:spcPts val="0"/>
              </a:spcAft>
              <a:buClr>
                <a:schemeClr val="dk1"/>
              </a:buClr>
              <a:buSzPts val="1300"/>
              <a:buChar char="•"/>
              <a:defRPr/>
            </a:lvl1pPr>
            <a:lvl2pPr marL="914400" lvl="1" indent="-311150" algn="l">
              <a:lnSpc>
                <a:spcPct val="90000"/>
              </a:lnSpc>
              <a:spcBef>
                <a:spcPts val="400"/>
              </a:spcBef>
              <a:spcAft>
                <a:spcPts val="0"/>
              </a:spcAft>
              <a:buClr>
                <a:schemeClr val="dk1"/>
              </a:buClr>
              <a:buSzPts val="1300"/>
              <a:buChar char="•"/>
              <a:defRPr/>
            </a:lvl2pPr>
            <a:lvl3pPr marL="1371600" lvl="2" indent="-311150" algn="l">
              <a:lnSpc>
                <a:spcPct val="90000"/>
              </a:lnSpc>
              <a:spcBef>
                <a:spcPts val="400"/>
              </a:spcBef>
              <a:spcAft>
                <a:spcPts val="0"/>
              </a:spcAft>
              <a:buClr>
                <a:schemeClr val="dk1"/>
              </a:buClr>
              <a:buSzPts val="1300"/>
              <a:buChar char="•"/>
              <a:defRPr/>
            </a:lvl3pPr>
            <a:lvl4pPr marL="1828800" lvl="3" indent="-311150" algn="l">
              <a:lnSpc>
                <a:spcPct val="90000"/>
              </a:lnSpc>
              <a:spcBef>
                <a:spcPts val="400"/>
              </a:spcBef>
              <a:spcAft>
                <a:spcPts val="0"/>
              </a:spcAft>
              <a:buClr>
                <a:schemeClr val="dk1"/>
              </a:buClr>
              <a:buSzPts val="1300"/>
              <a:buChar char="•"/>
              <a:defRPr/>
            </a:lvl4pPr>
            <a:lvl5pPr marL="2286000" lvl="4" indent="-311150" algn="l">
              <a:lnSpc>
                <a:spcPct val="90000"/>
              </a:lnSpc>
              <a:spcBef>
                <a:spcPts val="400"/>
              </a:spcBef>
              <a:spcAft>
                <a:spcPts val="0"/>
              </a:spcAft>
              <a:buClr>
                <a:schemeClr val="dk1"/>
              </a:buClr>
              <a:buSzPts val="1300"/>
              <a:buChar char="•"/>
              <a:defRPr/>
            </a:lvl5pPr>
            <a:lvl6pPr marL="2743200" lvl="5" indent="-311150" algn="l">
              <a:lnSpc>
                <a:spcPct val="90000"/>
              </a:lnSpc>
              <a:spcBef>
                <a:spcPts val="400"/>
              </a:spcBef>
              <a:spcAft>
                <a:spcPts val="0"/>
              </a:spcAft>
              <a:buClr>
                <a:schemeClr val="dk1"/>
              </a:buClr>
              <a:buSzPts val="1300"/>
              <a:buChar char="•"/>
              <a:defRPr/>
            </a:lvl6pPr>
            <a:lvl7pPr marL="3200400" lvl="6" indent="-311150" algn="l">
              <a:lnSpc>
                <a:spcPct val="90000"/>
              </a:lnSpc>
              <a:spcBef>
                <a:spcPts val="400"/>
              </a:spcBef>
              <a:spcAft>
                <a:spcPts val="0"/>
              </a:spcAft>
              <a:buClr>
                <a:schemeClr val="dk1"/>
              </a:buClr>
              <a:buSzPts val="1300"/>
              <a:buChar char="•"/>
              <a:defRPr/>
            </a:lvl7pPr>
            <a:lvl8pPr marL="3657600" lvl="7" indent="-311150" algn="l">
              <a:lnSpc>
                <a:spcPct val="90000"/>
              </a:lnSpc>
              <a:spcBef>
                <a:spcPts val="400"/>
              </a:spcBef>
              <a:spcAft>
                <a:spcPts val="0"/>
              </a:spcAft>
              <a:buClr>
                <a:schemeClr val="dk1"/>
              </a:buClr>
              <a:buSzPts val="1300"/>
              <a:buChar char="•"/>
              <a:defRPr/>
            </a:lvl8pPr>
            <a:lvl9pPr marL="4114800" lvl="8" indent="-311150" algn="l">
              <a:lnSpc>
                <a:spcPct val="90000"/>
              </a:lnSpc>
              <a:spcBef>
                <a:spcPts val="400"/>
              </a:spcBef>
              <a:spcAft>
                <a:spcPts val="0"/>
              </a:spcAft>
              <a:buClr>
                <a:schemeClr val="dk1"/>
              </a:buClr>
              <a:buSzPts val="1300"/>
              <a:buChar char="•"/>
              <a:defRPr/>
            </a:lvl9pPr>
          </a:lstStyle>
          <a:p>
            <a:endParaRPr/>
          </a:p>
        </p:txBody>
      </p:sp>
      <p:sp>
        <p:nvSpPr>
          <p:cNvPr id="87" name="Google Shape;87;p18"/>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88" name="Google Shape;88;p18"/>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89" name="Google Shape;89;p18"/>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628650" y="273844"/>
            <a:ext cx="7886700" cy="994172"/>
          </a:xfrm>
          <a:prstGeom prst="rect">
            <a:avLst/>
          </a:prstGeom>
          <a:noFill/>
          <a:ln>
            <a:noFill/>
          </a:ln>
        </p:spPr>
        <p:txBody>
          <a:bodyPr spcFirstLastPara="1" wrap="square" lIns="68300" tIns="34150" rIns="68300" bIns="34150" anchor="ctr" anchorCtr="0">
            <a:normAutofit/>
          </a:bodyPr>
          <a:lstStyle>
            <a:lvl1pPr lvl="0" algn="l">
              <a:lnSpc>
                <a:spcPct val="90000"/>
              </a:lnSpc>
              <a:spcBef>
                <a:spcPts val="0"/>
              </a:spcBef>
              <a:spcAft>
                <a:spcPts val="0"/>
              </a:spcAft>
              <a:buClr>
                <a:schemeClr val="dk1"/>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92" name="Google Shape;92;p19"/>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93" name="Google Shape;93;p19"/>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94" name="Google Shape;94;p19"/>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97" name="Google Shape;97;p20"/>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98" name="Google Shape;98;p20"/>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629842" y="342900"/>
            <a:ext cx="2949178" cy="1200150"/>
          </a:xfrm>
          <a:prstGeom prst="rect">
            <a:avLst/>
          </a:prstGeom>
          <a:noFill/>
          <a:ln>
            <a:noFill/>
          </a:ln>
        </p:spPr>
        <p:txBody>
          <a:bodyPr spcFirstLastPara="1" wrap="square" lIns="68300" tIns="34150" rIns="68300" bIns="34150" anchor="b" anchorCtr="0">
            <a:normAutofit/>
          </a:bodyPr>
          <a:lstStyle>
            <a:lvl1pPr lvl="0" algn="l">
              <a:lnSpc>
                <a:spcPct val="90000"/>
              </a:lnSpc>
              <a:spcBef>
                <a:spcPts val="0"/>
              </a:spcBef>
              <a:spcAft>
                <a:spcPts val="0"/>
              </a:spcAft>
              <a:buClr>
                <a:schemeClr val="dk1"/>
              </a:buClr>
              <a:buSzPts val="2300"/>
              <a:buFont typeface="Calibri"/>
              <a:buNone/>
              <a:defRPr sz="23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101" name="Google Shape;101;p21"/>
          <p:cNvSpPr txBox="1">
            <a:spLocks noGrp="1"/>
          </p:cNvSpPr>
          <p:nvPr>
            <p:ph type="body" idx="1"/>
          </p:nvPr>
        </p:nvSpPr>
        <p:spPr>
          <a:xfrm>
            <a:off x="3887391" y="740569"/>
            <a:ext cx="4629150" cy="3655219"/>
          </a:xfrm>
          <a:prstGeom prst="rect">
            <a:avLst/>
          </a:prstGeom>
          <a:noFill/>
          <a:ln>
            <a:noFill/>
          </a:ln>
        </p:spPr>
        <p:txBody>
          <a:bodyPr spcFirstLastPara="1" wrap="square" lIns="68300" tIns="34150" rIns="68300" bIns="34150" anchor="t" anchorCtr="0">
            <a:normAutofit/>
          </a:bodyPr>
          <a:lstStyle>
            <a:lvl1pPr marL="457200" lvl="0" indent="-374650" algn="l">
              <a:lnSpc>
                <a:spcPct val="90000"/>
              </a:lnSpc>
              <a:spcBef>
                <a:spcPts val="700"/>
              </a:spcBef>
              <a:spcAft>
                <a:spcPts val="0"/>
              </a:spcAft>
              <a:buClr>
                <a:schemeClr val="dk1"/>
              </a:buClr>
              <a:buSzPts val="2300"/>
              <a:buChar char="•"/>
              <a:defRPr sz="2300"/>
            </a:lvl1pPr>
            <a:lvl2pPr marL="914400" lvl="1" indent="-355600" algn="l">
              <a:lnSpc>
                <a:spcPct val="90000"/>
              </a:lnSpc>
              <a:spcBef>
                <a:spcPts val="400"/>
              </a:spcBef>
              <a:spcAft>
                <a:spcPts val="0"/>
              </a:spcAft>
              <a:buClr>
                <a:schemeClr val="dk1"/>
              </a:buClr>
              <a:buSzPts val="2000"/>
              <a:buChar char="•"/>
              <a:defRPr sz="2000"/>
            </a:lvl2pPr>
            <a:lvl3pPr marL="1371600" lvl="2" indent="-336550" algn="l">
              <a:lnSpc>
                <a:spcPct val="90000"/>
              </a:lnSpc>
              <a:spcBef>
                <a:spcPts val="400"/>
              </a:spcBef>
              <a:spcAft>
                <a:spcPts val="0"/>
              </a:spcAft>
              <a:buClr>
                <a:schemeClr val="dk1"/>
              </a:buClr>
              <a:buSzPts val="1700"/>
              <a:buChar char="•"/>
              <a:defRPr sz="17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02" name="Google Shape;102;p21"/>
          <p:cNvSpPr txBox="1">
            <a:spLocks noGrp="1"/>
          </p:cNvSpPr>
          <p:nvPr>
            <p:ph type="body" idx="2"/>
          </p:nvPr>
        </p:nvSpPr>
        <p:spPr>
          <a:xfrm>
            <a:off x="629842" y="1543050"/>
            <a:ext cx="2949178" cy="2858691"/>
          </a:xfrm>
          <a:prstGeom prst="rect">
            <a:avLst/>
          </a:prstGeom>
          <a:noFill/>
          <a:ln>
            <a:noFill/>
          </a:ln>
        </p:spPr>
        <p:txBody>
          <a:bodyPr spcFirstLastPara="1" wrap="square" lIns="68300" tIns="34150" rIns="68300" bIns="34150" anchor="t" anchorCtr="0">
            <a:normAutofit/>
          </a:bodyPr>
          <a:lstStyle>
            <a:lvl1pPr marL="457200" lvl="0" indent="-228600" algn="l">
              <a:lnSpc>
                <a:spcPct val="90000"/>
              </a:lnSpc>
              <a:spcBef>
                <a:spcPts val="7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000"/>
              <a:buNone/>
              <a:defRPr sz="10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700"/>
              <a:buNone/>
              <a:defRPr sz="700"/>
            </a:lvl4pPr>
            <a:lvl5pPr marL="2286000" lvl="4" indent="-228600" algn="l">
              <a:lnSpc>
                <a:spcPct val="90000"/>
              </a:lnSpc>
              <a:spcBef>
                <a:spcPts val="400"/>
              </a:spcBef>
              <a:spcAft>
                <a:spcPts val="0"/>
              </a:spcAft>
              <a:buClr>
                <a:schemeClr val="dk1"/>
              </a:buClr>
              <a:buSzPts val="700"/>
              <a:buNone/>
              <a:defRPr sz="700"/>
            </a:lvl5pPr>
            <a:lvl6pPr marL="2743200" lvl="5" indent="-228600" algn="l">
              <a:lnSpc>
                <a:spcPct val="90000"/>
              </a:lnSpc>
              <a:spcBef>
                <a:spcPts val="400"/>
              </a:spcBef>
              <a:spcAft>
                <a:spcPts val="0"/>
              </a:spcAft>
              <a:buClr>
                <a:schemeClr val="dk1"/>
              </a:buClr>
              <a:buSzPts val="700"/>
              <a:buNone/>
              <a:defRPr sz="700"/>
            </a:lvl6pPr>
            <a:lvl7pPr marL="3200400" lvl="6" indent="-228600" algn="l">
              <a:lnSpc>
                <a:spcPct val="90000"/>
              </a:lnSpc>
              <a:spcBef>
                <a:spcPts val="400"/>
              </a:spcBef>
              <a:spcAft>
                <a:spcPts val="0"/>
              </a:spcAft>
              <a:buClr>
                <a:schemeClr val="dk1"/>
              </a:buClr>
              <a:buSzPts val="700"/>
              <a:buNone/>
              <a:defRPr sz="700"/>
            </a:lvl7pPr>
            <a:lvl8pPr marL="3657600" lvl="7" indent="-228600" algn="l">
              <a:lnSpc>
                <a:spcPct val="90000"/>
              </a:lnSpc>
              <a:spcBef>
                <a:spcPts val="400"/>
              </a:spcBef>
              <a:spcAft>
                <a:spcPts val="0"/>
              </a:spcAft>
              <a:buClr>
                <a:schemeClr val="dk1"/>
              </a:buClr>
              <a:buSzPts val="700"/>
              <a:buNone/>
              <a:defRPr sz="700"/>
            </a:lvl8pPr>
            <a:lvl9pPr marL="4114800" lvl="8" indent="-228600" algn="l">
              <a:lnSpc>
                <a:spcPct val="90000"/>
              </a:lnSpc>
              <a:spcBef>
                <a:spcPts val="400"/>
              </a:spcBef>
              <a:spcAft>
                <a:spcPts val="0"/>
              </a:spcAft>
              <a:buClr>
                <a:schemeClr val="dk1"/>
              </a:buClr>
              <a:buSzPts val="700"/>
              <a:buNone/>
              <a:defRPr sz="700"/>
            </a:lvl9pPr>
          </a:lstStyle>
          <a:p>
            <a:endParaRPr/>
          </a:p>
        </p:txBody>
      </p:sp>
      <p:sp>
        <p:nvSpPr>
          <p:cNvPr id="103" name="Google Shape;103;p21"/>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104" name="Google Shape;104;p21"/>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105" name="Google Shape;105;p21"/>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629842" y="342900"/>
            <a:ext cx="2949178" cy="1200150"/>
          </a:xfrm>
          <a:prstGeom prst="rect">
            <a:avLst/>
          </a:prstGeom>
          <a:noFill/>
          <a:ln>
            <a:noFill/>
          </a:ln>
        </p:spPr>
        <p:txBody>
          <a:bodyPr spcFirstLastPara="1" wrap="square" lIns="68300" tIns="34150" rIns="68300" bIns="34150" anchor="b" anchorCtr="0">
            <a:normAutofit/>
          </a:bodyPr>
          <a:lstStyle>
            <a:lvl1pPr lvl="0" algn="l">
              <a:lnSpc>
                <a:spcPct val="90000"/>
              </a:lnSpc>
              <a:spcBef>
                <a:spcPts val="0"/>
              </a:spcBef>
              <a:spcAft>
                <a:spcPts val="0"/>
              </a:spcAft>
              <a:buClr>
                <a:schemeClr val="dk1"/>
              </a:buClr>
              <a:buSzPts val="2300"/>
              <a:buFont typeface="Calibri"/>
              <a:buNone/>
              <a:defRPr sz="23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108" name="Google Shape;108;p22"/>
          <p:cNvSpPr>
            <a:spLocks noGrp="1"/>
          </p:cNvSpPr>
          <p:nvPr>
            <p:ph type="pic" idx="2"/>
          </p:nvPr>
        </p:nvSpPr>
        <p:spPr>
          <a:xfrm>
            <a:off x="3887391" y="740569"/>
            <a:ext cx="4629150" cy="3655219"/>
          </a:xfrm>
          <a:prstGeom prst="rect">
            <a:avLst/>
          </a:prstGeom>
          <a:noFill/>
          <a:ln>
            <a:noFill/>
          </a:ln>
        </p:spPr>
      </p:sp>
      <p:sp>
        <p:nvSpPr>
          <p:cNvPr id="109" name="Google Shape;109;p22"/>
          <p:cNvSpPr txBox="1">
            <a:spLocks noGrp="1"/>
          </p:cNvSpPr>
          <p:nvPr>
            <p:ph type="body" idx="1"/>
          </p:nvPr>
        </p:nvSpPr>
        <p:spPr>
          <a:xfrm>
            <a:off x="629842" y="1543050"/>
            <a:ext cx="2949178" cy="2858691"/>
          </a:xfrm>
          <a:prstGeom prst="rect">
            <a:avLst/>
          </a:prstGeom>
          <a:noFill/>
          <a:ln>
            <a:noFill/>
          </a:ln>
        </p:spPr>
        <p:txBody>
          <a:bodyPr spcFirstLastPara="1" wrap="square" lIns="68300" tIns="34150" rIns="68300" bIns="34150" anchor="t" anchorCtr="0">
            <a:normAutofit/>
          </a:bodyPr>
          <a:lstStyle>
            <a:lvl1pPr marL="457200" lvl="0" indent="-228600" algn="l">
              <a:lnSpc>
                <a:spcPct val="90000"/>
              </a:lnSpc>
              <a:spcBef>
                <a:spcPts val="7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000"/>
              <a:buNone/>
              <a:defRPr sz="10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700"/>
              <a:buNone/>
              <a:defRPr sz="700"/>
            </a:lvl4pPr>
            <a:lvl5pPr marL="2286000" lvl="4" indent="-228600" algn="l">
              <a:lnSpc>
                <a:spcPct val="90000"/>
              </a:lnSpc>
              <a:spcBef>
                <a:spcPts val="400"/>
              </a:spcBef>
              <a:spcAft>
                <a:spcPts val="0"/>
              </a:spcAft>
              <a:buClr>
                <a:schemeClr val="dk1"/>
              </a:buClr>
              <a:buSzPts val="700"/>
              <a:buNone/>
              <a:defRPr sz="700"/>
            </a:lvl5pPr>
            <a:lvl6pPr marL="2743200" lvl="5" indent="-228600" algn="l">
              <a:lnSpc>
                <a:spcPct val="90000"/>
              </a:lnSpc>
              <a:spcBef>
                <a:spcPts val="400"/>
              </a:spcBef>
              <a:spcAft>
                <a:spcPts val="0"/>
              </a:spcAft>
              <a:buClr>
                <a:schemeClr val="dk1"/>
              </a:buClr>
              <a:buSzPts val="700"/>
              <a:buNone/>
              <a:defRPr sz="700"/>
            </a:lvl6pPr>
            <a:lvl7pPr marL="3200400" lvl="6" indent="-228600" algn="l">
              <a:lnSpc>
                <a:spcPct val="90000"/>
              </a:lnSpc>
              <a:spcBef>
                <a:spcPts val="400"/>
              </a:spcBef>
              <a:spcAft>
                <a:spcPts val="0"/>
              </a:spcAft>
              <a:buClr>
                <a:schemeClr val="dk1"/>
              </a:buClr>
              <a:buSzPts val="700"/>
              <a:buNone/>
              <a:defRPr sz="700"/>
            </a:lvl7pPr>
            <a:lvl8pPr marL="3657600" lvl="7" indent="-228600" algn="l">
              <a:lnSpc>
                <a:spcPct val="90000"/>
              </a:lnSpc>
              <a:spcBef>
                <a:spcPts val="400"/>
              </a:spcBef>
              <a:spcAft>
                <a:spcPts val="0"/>
              </a:spcAft>
              <a:buClr>
                <a:schemeClr val="dk1"/>
              </a:buClr>
              <a:buSzPts val="700"/>
              <a:buNone/>
              <a:defRPr sz="700"/>
            </a:lvl8pPr>
            <a:lvl9pPr marL="4114800" lvl="8" indent="-228600" algn="l">
              <a:lnSpc>
                <a:spcPct val="90000"/>
              </a:lnSpc>
              <a:spcBef>
                <a:spcPts val="400"/>
              </a:spcBef>
              <a:spcAft>
                <a:spcPts val="0"/>
              </a:spcAft>
              <a:buClr>
                <a:schemeClr val="dk1"/>
              </a:buClr>
              <a:buSzPts val="700"/>
              <a:buNone/>
              <a:defRPr sz="700"/>
            </a:lvl9pPr>
          </a:lstStyle>
          <a:p>
            <a:endParaRPr/>
          </a:p>
        </p:txBody>
      </p:sp>
      <p:sp>
        <p:nvSpPr>
          <p:cNvPr id="110" name="Google Shape;110;p22"/>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111" name="Google Shape;111;p22"/>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112" name="Google Shape;112;p22"/>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628650" y="273844"/>
            <a:ext cx="7886700" cy="994172"/>
          </a:xfrm>
          <a:prstGeom prst="rect">
            <a:avLst/>
          </a:prstGeom>
          <a:noFill/>
          <a:ln>
            <a:noFill/>
          </a:ln>
        </p:spPr>
        <p:txBody>
          <a:bodyPr spcFirstLastPara="1" wrap="square" lIns="68300" tIns="34150" rIns="68300" bIns="34150" anchor="ctr" anchorCtr="0">
            <a:normAutofit/>
          </a:bodyPr>
          <a:lstStyle>
            <a:lvl1pPr lvl="0" algn="l">
              <a:lnSpc>
                <a:spcPct val="90000"/>
              </a:lnSpc>
              <a:spcBef>
                <a:spcPts val="0"/>
              </a:spcBef>
              <a:spcAft>
                <a:spcPts val="0"/>
              </a:spcAft>
              <a:buClr>
                <a:schemeClr val="dk1"/>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115" name="Google Shape;115;p23"/>
          <p:cNvSpPr txBox="1">
            <a:spLocks noGrp="1"/>
          </p:cNvSpPr>
          <p:nvPr>
            <p:ph type="body" idx="1"/>
          </p:nvPr>
        </p:nvSpPr>
        <p:spPr>
          <a:xfrm rot="5400000">
            <a:off x="2940248" y="-942380"/>
            <a:ext cx="3263503" cy="7886700"/>
          </a:xfrm>
          <a:prstGeom prst="rect">
            <a:avLst/>
          </a:prstGeom>
          <a:noFill/>
          <a:ln>
            <a:noFill/>
          </a:ln>
        </p:spPr>
        <p:txBody>
          <a:bodyPr spcFirstLastPara="1" wrap="square" lIns="68300" tIns="34150" rIns="68300" bIns="34150" anchor="t" anchorCtr="0">
            <a:normAutofit/>
          </a:bodyPr>
          <a:lstStyle>
            <a:lvl1pPr marL="457200" lvl="0" indent="-311150" algn="l">
              <a:lnSpc>
                <a:spcPct val="90000"/>
              </a:lnSpc>
              <a:spcBef>
                <a:spcPts val="700"/>
              </a:spcBef>
              <a:spcAft>
                <a:spcPts val="0"/>
              </a:spcAft>
              <a:buClr>
                <a:schemeClr val="dk1"/>
              </a:buClr>
              <a:buSzPts val="1300"/>
              <a:buChar char="•"/>
              <a:defRPr/>
            </a:lvl1pPr>
            <a:lvl2pPr marL="914400" lvl="1" indent="-311150" algn="l">
              <a:lnSpc>
                <a:spcPct val="90000"/>
              </a:lnSpc>
              <a:spcBef>
                <a:spcPts val="400"/>
              </a:spcBef>
              <a:spcAft>
                <a:spcPts val="0"/>
              </a:spcAft>
              <a:buClr>
                <a:schemeClr val="dk1"/>
              </a:buClr>
              <a:buSzPts val="1300"/>
              <a:buChar char="•"/>
              <a:defRPr/>
            </a:lvl2pPr>
            <a:lvl3pPr marL="1371600" lvl="2" indent="-311150" algn="l">
              <a:lnSpc>
                <a:spcPct val="90000"/>
              </a:lnSpc>
              <a:spcBef>
                <a:spcPts val="400"/>
              </a:spcBef>
              <a:spcAft>
                <a:spcPts val="0"/>
              </a:spcAft>
              <a:buClr>
                <a:schemeClr val="dk1"/>
              </a:buClr>
              <a:buSzPts val="1300"/>
              <a:buChar char="•"/>
              <a:defRPr/>
            </a:lvl3pPr>
            <a:lvl4pPr marL="1828800" lvl="3" indent="-311150" algn="l">
              <a:lnSpc>
                <a:spcPct val="90000"/>
              </a:lnSpc>
              <a:spcBef>
                <a:spcPts val="400"/>
              </a:spcBef>
              <a:spcAft>
                <a:spcPts val="0"/>
              </a:spcAft>
              <a:buClr>
                <a:schemeClr val="dk1"/>
              </a:buClr>
              <a:buSzPts val="1300"/>
              <a:buChar char="•"/>
              <a:defRPr/>
            </a:lvl4pPr>
            <a:lvl5pPr marL="2286000" lvl="4" indent="-311150" algn="l">
              <a:lnSpc>
                <a:spcPct val="90000"/>
              </a:lnSpc>
              <a:spcBef>
                <a:spcPts val="400"/>
              </a:spcBef>
              <a:spcAft>
                <a:spcPts val="0"/>
              </a:spcAft>
              <a:buClr>
                <a:schemeClr val="dk1"/>
              </a:buClr>
              <a:buSzPts val="1300"/>
              <a:buChar char="•"/>
              <a:defRPr/>
            </a:lvl5pPr>
            <a:lvl6pPr marL="2743200" lvl="5" indent="-311150" algn="l">
              <a:lnSpc>
                <a:spcPct val="90000"/>
              </a:lnSpc>
              <a:spcBef>
                <a:spcPts val="400"/>
              </a:spcBef>
              <a:spcAft>
                <a:spcPts val="0"/>
              </a:spcAft>
              <a:buClr>
                <a:schemeClr val="dk1"/>
              </a:buClr>
              <a:buSzPts val="1300"/>
              <a:buChar char="•"/>
              <a:defRPr/>
            </a:lvl6pPr>
            <a:lvl7pPr marL="3200400" lvl="6" indent="-311150" algn="l">
              <a:lnSpc>
                <a:spcPct val="90000"/>
              </a:lnSpc>
              <a:spcBef>
                <a:spcPts val="400"/>
              </a:spcBef>
              <a:spcAft>
                <a:spcPts val="0"/>
              </a:spcAft>
              <a:buClr>
                <a:schemeClr val="dk1"/>
              </a:buClr>
              <a:buSzPts val="1300"/>
              <a:buChar char="•"/>
              <a:defRPr/>
            </a:lvl7pPr>
            <a:lvl8pPr marL="3657600" lvl="7" indent="-311150" algn="l">
              <a:lnSpc>
                <a:spcPct val="90000"/>
              </a:lnSpc>
              <a:spcBef>
                <a:spcPts val="400"/>
              </a:spcBef>
              <a:spcAft>
                <a:spcPts val="0"/>
              </a:spcAft>
              <a:buClr>
                <a:schemeClr val="dk1"/>
              </a:buClr>
              <a:buSzPts val="1300"/>
              <a:buChar char="•"/>
              <a:defRPr/>
            </a:lvl8pPr>
            <a:lvl9pPr marL="4114800" lvl="8" indent="-311150" algn="l">
              <a:lnSpc>
                <a:spcPct val="90000"/>
              </a:lnSpc>
              <a:spcBef>
                <a:spcPts val="400"/>
              </a:spcBef>
              <a:spcAft>
                <a:spcPts val="0"/>
              </a:spcAft>
              <a:buClr>
                <a:schemeClr val="dk1"/>
              </a:buClr>
              <a:buSzPts val="1300"/>
              <a:buChar char="•"/>
              <a:defRPr/>
            </a:lvl9pPr>
          </a:lstStyle>
          <a:p>
            <a:endParaRPr/>
          </a:p>
        </p:txBody>
      </p:sp>
      <p:sp>
        <p:nvSpPr>
          <p:cNvPr id="116" name="Google Shape;116;p23"/>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117" name="Google Shape;117;p23"/>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118" name="Google Shape;118;p23"/>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350073" y="1467446"/>
            <a:ext cx="4358879" cy="1971675"/>
          </a:xfrm>
          <a:prstGeom prst="rect">
            <a:avLst/>
          </a:prstGeom>
          <a:noFill/>
          <a:ln>
            <a:noFill/>
          </a:ln>
        </p:spPr>
        <p:txBody>
          <a:bodyPr spcFirstLastPara="1" wrap="square" lIns="68300" tIns="34150" rIns="68300" bIns="34150" anchor="ctr" anchorCtr="0">
            <a:normAutofit/>
          </a:bodyPr>
          <a:lstStyle>
            <a:lvl1pPr lvl="0" algn="l">
              <a:lnSpc>
                <a:spcPct val="90000"/>
              </a:lnSpc>
              <a:spcBef>
                <a:spcPts val="0"/>
              </a:spcBef>
              <a:spcAft>
                <a:spcPts val="0"/>
              </a:spcAft>
              <a:buClr>
                <a:schemeClr val="dk1"/>
              </a:buClr>
              <a:buSzPts val="1300"/>
              <a:buNone/>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121" name="Google Shape;121;p24"/>
          <p:cNvSpPr txBox="1">
            <a:spLocks noGrp="1"/>
          </p:cNvSpPr>
          <p:nvPr>
            <p:ph type="body" idx="1"/>
          </p:nvPr>
        </p:nvSpPr>
        <p:spPr>
          <a:xfrm rot="5400000">
            <a:off x="1349573" y="-447079"/>
            <a:ext cx="4358879" cy="5800725"/>
          </a:xfrm>
          <a:prstGeom prst="rect">
            <a:avLst/>
          </a:prstGeom>
          <a:noFill/>
          <a:ln>
            <a:noFill/>
          </a:ln>
        </p:spPr>
        <p:txBody>
          <a:bodyPr spcFirstLastPara="1" wrap="square" lIns="68300" tIns="34150" rIns="68300" bIns="34150" anchor="t" anchorCtr="0">
            <a:normAutofit/>
          </a:bodyPr>
          <a:lstStyle>
            <a:lvl1pPr marL="457200" lvl="0" indent="-311150" algn="l">
              <a:lnSpc>
                <a:spcPct val="90000"/>
              </a:lnSpc>
              <a:spcBef>
                <a:spcPts val="700"/>
              </a:spcBef>
              <a:spcAft>
                <a:spcPts val="0"/>
              </a:spcAft>
              <a:buClr>
                <a:schemeClr val="dk1"/>
              </a:buClr>
              <a:buSzPts val="1300"/>
              <a:buChar char="•"/>
              <a:defRPr/>
            </a:lvl1pPr>
            <a:lvl2pPr marL="914400" lvl="1" indent="-311150" algn="l">
              <a:lnSpc>
                <a:spcPct val="90000"/>
              </a:lnSpc>
              <a:spcBef>
                <a:spcPts val="400"/>
              </a:spcBef>
              <a:spcAft>
                <a:spcPts val="0"/>
              </a:spcAft>
              <a:buClr>
                <a:schemeClr val="dk1"/>
              </a:buClr>
              <a:buSzPts val="1300"/>
              <a:buChar char="•"/>
              <a:defRPr/>
            </a:lvl2pPr>
            <a:lvl3pPr marL="1371600" lvl="2" indent="-311150" algn="l">
              <a:lnSpc>
                <a:spcPct val="90000"/>
              </a:lnSpc>
              <a:spcBef>
                <a:spcPts val="400"/>
              </a:spcBef>
              <a:spcAft>
                <a:spcPts val="0"/>
              </a:spcAft>
              <a:buClr>
                <a:schemeClr val="dk1"/>
              </a:buClr>
              <a:buSzPts val="1300"/>
              <a:buChar char="•"/>
              <a:defRPr/>
            </a:lvl3pPr>
            <a:lvl4pPr marL="1828800" lvl="3" indent="-311150" algn="l">
              <a:lnSpc>
                <a:spcPct val="90000"/>
              </a:lnSpc>
              <a:spcBef>
                <a:spcPts val="400"/>
              </a:spcBef>
              <a:spcAft>
                <a:spcPts val="0"/>
              </a:spcAft>
              <a:buClr>
                <a:schemeClr val="dk1"/>
              </a:buClr>
              <a:buSzPts val="1300"/>
              <a:buChar char="•"/>
              <a:defRPr/>
            </a:lvl4pPr>
            <a:lvl5pPr marL="2286000" lvl="4" indent="-311150" algn="l">
              <a:lnSpc>
                <a:spcPct val="90000"/>
              </a:lnSpc>
              <a:spcBef>
                <a:spcPts val="400"/>
              </a:spcBef>
              <a:spcAft>
                <a:spcPts val="0"/>
              </a:spcAft>
              <a:buClr>
                <a:schemeClr val="dk1"/>
              </a:buClr>
              <a:buSzPts val="1300"/>
              <a:buChar char="•"/>
              <a:defRPr/>
            </a:lvl5pPr>
            <a:lvl6pPr marL="2743200" lvl="5" indent="-311150" algn="l">
              <a:lnSpc>
                <a:spcPct val="90000"/>
              </a:lnSpc>
              <a:spcBef>
                <a:spcPts val="400"/>
              </a:spcBef>
              <a:spcAft>
                <a:spcPts val="0"/>
              </a:spcAft>
              <a:buClr>
                <a:schemeClr val="dk1"/>
              </a:buClr>
              <a:buSzPts val="1300"/>
              <a:buChar char="•"/>
              <a:defRPr/>
            </a:lvl6pPr>
            <a:lvl7pPr marL="3200400" lvl="6" indent="-311150" algn="l">
              <a:lnSpc>
                <a:spcPct val="90000"/>
              </a:lnSpc>
              <a:spcBef>
                <a:spcPts val="400"/>
              </a:spcBef>
              <a:spcAft>
                <a:spcPts val="0"/>
              </a:spcAft>
              <a:buClr>
                <a:schemeClr val="dk1"/>
              </a:buClr>
              <a:buSzPts val="1300"/>
              <a:buChar char="•"/>
              <a:defRPr/>
            </a:lvl7pPr>
            <a:lvl8pPr marL="3657600" lvl="7" indent="-311150" algn="l">
              <a:lnSpc>
                <a:spcPct val="90000"/>
              </a:lnSpc>
              <a:spcBef>
                <a:spcPts val="400"/>
              </a:spcBef>
              <a:spcAft>
                <a:spcPts val="0"/>
              </a:spcAft>
              <a:buClr>
                <a:schemeClr val="dk1"/>
              </a:buClr>
              <a:buSzPts val="1300"/>
              <a:buChar char="•"/>
              <a:defRPr/>
            </a:lvl8pPr>
            <a:lvl9pPr marL="4114800" lvl="8" indent="-311150" algn="l">
              <a:lnSpc>
                <a:spcPct val="90000"/>
              </a:lnSpc>
              <a:spcBef>
                <a:spcPts val="400"/>
              </a:spcBef>
              <a:spcAft>
                <a:spcPts val="0"/>
              </a:spcAft>
              <a:buClr>
                <a:schemeClr val="dk1"/>
              </a:buClr>
              <a:buSzPts val="1300"/>
              <a:buChar char="•"/>
              <a:defRPr/>
            </a:lvl9pPr>
          </a:lstStyle>
          <a:p>
            <a:endParaRPr/>
          </a:p>
        </p:txBody>
      </p:sp>
      <p:sp>
        <p:nvSpPr>
          <p:cNvPr id="122" name="Google Shape;122;p24"/>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lvl="0" algn="l">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123" name="Google Shape;123;p24"/>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lvl="0" algn="ctr">
              <a:spcBef>
                <a:spcPts val="0"/>
              </a:spcBef>
              <a:spcAft>
                <a:spcPts val="0"/>
              </a:spcAft>
              <a:buSzPts val="1000"/>
              <a:buNone/>
              <a:defRPr/>
            </a:lvl1pPr>
            <a:lvl2pPr lvl="1" algn="l">
              <a:spcBef>
                <a:spcPts val="0"/>
              </a:spcBef>
              <a:spcAft>
                <a:spcPts val="0"/>
              </a:spcAft>
              <a:buSzPts val="1000"/>
              <a:buNone/>
              <a:defRPr/>
            </a:lvl2pPr>
            <a:lvl3pPr lvl="2" algn="l">
              <a:spcBef>
                <a:spcPts val="0"/>
              </a:spcBef>
              <a:spcAft>
                <a:spcPts val="0"/>
              </a:spcAft>
              <a:buSzPts val="1000"/>
              <a:buNone/>
              <a:defRPr/>
            </a:lvl3pPr>
            <a:lvl4pPr lvl="3" algn="l">
              <a:spcBef>
                <a:spcPts val="0"/>
              </a:spcBef>
              <a:spcAft>
                <a:spcPts val="0"/>
              </a:spcAft>
              <a:buSzPts val="1000"/>
              <a:buNone/>
              <a:defRPr/>
            </a:lvl4pPr>
            <a:lvl5pPr lvl="4" algn="l">
              <a:spcBef>
                <a:spcPts val="0"/>
              </a:spcBef>
              <a:spcAft>
                <a:spcPts val="0"/>
              </a:spcAft>
              <a:buSzPts val="1000"/>
              <a:buNone/>
              <a:defRPr/>
            </a:lvl5pPr>
            <a:lvl6pPr lvl="5" algn="l">
              <a:spcBef>
                <a:spcPts val="0"/>
              </a:spcBef>
              <a:spcAft>
                <a:spcPts val="0"/>
              </a:spcAft>
              <a:buSzPts val="1000"/>
              <a:buNone/>
              <a:defRPr/>
            </a:lvl6pPr>
            <a:lvl7pPr lvl="6" algn="l">
              <a:spcBef>
                <a:spcPts val="0"/>
              </a:spcBef>
              <a:spcAft>
                <a:spcPts val="0"/>
              </a:spcAft>
              <a:buSzPts val="1000"/>
              <a:buNone/>
              <a:defRPr/>
            </a:lvl7pPr>
            <a:lvl8pPr lvl="7" algn="l">
              <a:spcBef>
                <a:spcPts val="0"/>
              </a:spcBef>
              <a:spcAft>
                <a:spcPts val="0"/>
              </a:spcAft>
              <a:buSzPts val="1000"/>
              <a:buNone/>
              <a:defRPr/>
            </a:lvl8pPr>
            <a:lvl9pPr lvl="8" algn="l">
              <a:spcBef>
                <a:spcPts val="0"/>
              </a:spcBef>
              <a:spcAft>
                <a:spcPts val="0"/>
              </a:spcAft>
              <a:buSzPts val="1000"/>
              <a:buNone/>
              <a:defRPr/>
            </a:lvl9pPr>
          </a:lstStyle>
          <a:p>
            <a:endParaRPr/>
          </a:p>
        </p:txBody>
      </p:sp>
      <p:sp>
        <p:nvSpPr>
          <p:cNvPr id="124" name="Google Shape;124;p24"/>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172"/>
          </a:xfrm>
          <a:prstGeom prst="rect">
            <a:avLst/>
          </a:prstGeom>
          <a:noFill/>
          <a:ln>
            <a:noFill/>
          </a:ln>
        </p:spPr>
        <p:txBody>
          <a:bodyPr spcFirstLastPara="1" wrap="square" lIns="68300" tIns="34150" rIns="68300" bIns="34150" anchor="ctr" anchorCtr="0">
            <a:normAutofit/>
          </a:bodyPr>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000"/>
              <a:buNone/>
              <a:defRPr sz="1300"/>
            </a:lvl2pPr>
            <a:lvl3pPr lvl="2">
              <a:spcBef>
                <a:spcPts val="0"/>
              </a:spcBef>
              <a:spcAft>
                <a:spcPts val="0"/>
              </a:spcAft>
              <a:buSzPts val="1000"/>
              <a:buNone/>
              <a:defRPr sz="1300"/>
            </a:lvl3pPr>
            <a:lvl4pPr lvl="3">
              <a:spcBef>
                <a:spcPts val="0"/>
              </a:spcBef>
              <a:spcAft>
                <a:spcPts val="0"/>
              </a:spcAft>
              <a:buSzPts val="1000"/>
              <a:buNone/>
              <a:defRPr sz="1300"/>
            </a:lvl4pPr>
            <a:lvl5pPr lvl="4">
              <a:spcBef>
                <a:spcPts val="0"/>
              </a:spcBef>
              <a:spcAft>
                <a:spcPts val="0"/>
              </a:spcAft>
              <a:buSzPts val="1000"/>
              <a:buNone/>
              <a:defRPr sz="1300"/>
            </a:lvl5pPr>
            <a:lvl6pPr lvl="5">
              <a:spcBef>
                <a:spcPts val="0"/>
              </a:spcBef>
              <a:spcAft>
                <a:spcPts val="0"/>
              </a:spcAft>
              <a:buSzPts val="1000"/>
              <a:buNone/>
              <a:defRPr sz="1300"/>
            </a:lvl6pPr>
            <a:lvl7pPr lvl="6">
              <a:spcBef>
                <a:spcPts val="0"/>
              </a:spcBef>
              <a:spcAft>
                <a:spcPts val="0"/>
              </a:spcAft>
              <a:buSzPts val="1000"/>
              <a:buNone/>
              <a:defRPr sz="1300"/>
            </a:lvl7pPr>
            <a:lvl8pPr lvl="7">
              <a:spcBef>
                <a:spcPts val="0"/>
              </a:spcBef>
              <a:spcAft>
                <a:spcPts val="0"/>
              </a:spcAft>
              <a:buSzPts val="1000"/>
              <a:buNone/>
              <a:defRPr sz="1300"/>
            </a:lvl8pPr>
            <a:lvl9pPr lvl="8">
              <a:spcBef>
                <a:spcPts val="0"/>
              </a:spcBef>
              <a:spcAft>
                <a:spcPts val="0"/>
              </a:spcAft>
              <a:buSzPts val="1000"/>
              <a:buNone/>
              <a:defRPr sz="1300"/>
            </a:lvl9pPr>
          </a:lstStyle>
          <a:p>
            <a:endParaRPr/>
          </a:p>
        </p:txBody>
      </p:sp>
      <p:sp>
        <p:nvSpPr>
          <p:cNvPr id="52" name="Google Shape;52;p13"/>
          <p:cNvSpPr txBox="1">
            <a:spLocks noGrp="1"/>
          </p:cNvSpPr>
          <p:nvPr>
            <p:ph type="body" idx="1"/>
          </p:nvPr>
        </p:nvSpPr>
        <p:spPr>
          <a:xfrm>
            <a:off x="628650" y="1369219"/>
            <a:ext cx="7886700" cy="3263503"/>
          </a:xfrm>
          <a:prstGeom prst="rect">
            <a:avLst/>
          </a:prstGeom>
          <a:noFill/>
          <a:ln>
            <a:noFill/>
          </a:ln>
        </p:spPr>
        <p:txBody>
          <a:bodyPr spcFirstLastPara="1" wrap="square" lIns="68300" tIns="34150" rIns="68300" bIns="34150" anchor="t" anchorCtr="0">
            <a:normAutofit/>
          </a:bodyPr>
          <a:lstStyle>
            <a:lvl1pPr marL="457200" marR="0" lvl="0" indent="-355600" algn="l" rtl="0">
              <a:lnSpc>
                <a:spcPct val="90000"/>
              </a:lnSpc>
              <a:spcBef>
                <a:spcPts val="7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1pPr>
            <a:lvl2pPr marL="914400" marR="0" lvl="1" indent="-336550" algn="l" rtl="0">
              <a:lnSpc>
                <a:spcPct val="90000"/>
              </a:lnSpc>
              <a:spcBef>
                <a:spcPts val="4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6pPr>
            <a:lvl7pPr marL="3200400" marR="0" lvl="6"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7pPr>
            <a:lvl8pPr marL="3657600" marR="0" lvl="7"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8pPr>
            <a:lvl9pPr marL="4114800" marR="0" lvl="8" indent="-311150" algn="l" rtl="0">
              <a:lnSpc>
                <a:spcPct val="90000"/>
              </a:lnSpc>
              <a:spcBef>
                <a:spcPts val="40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628650" y="4767263"/>
            <a:ext cx="2057400" cy="273844"/>
          </a:xfrm>
          <a:prstGeom prst="rect">
            <a:avLst/>
          </a:prstGeom>
          <a:noFill/>
          <a:ln>
            <a:noFill/>
          </a:ln>
        </p:spPr>
        <p:txBody>
          <a:bodyPr spcFirstLastPara="1" wrap="square" lIns="68300" tIns="34150" rIns="68300" bIns="34150" anchor="ctr" anchorCtr="0">
            <a:noAutofit/>
          </a:bodyPr>
          <a:lstStyle>
            <a:lvl1pPr marR="0" lvl="0" algn="l" rtl="0">
              <a:spcBef>
                <a:spcPts val="0"/>
              </a:spcBef>
              <a:spcAft>
                <a:spcPts val="0"/>
              </a:spcAft>
              <a:buSzPts val="10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028950" y="4767263"/>
            <a:ext cx="3086100" cy="273844"/>
          </a:xfrm>
          <a:prstGeom prst="rect">
            <a:avLst/>
          </a:prstGeom>
          <a:noFill/>
          <a:ln>
            <a:noFill/>
          </a:ln>
        </p:spPr>
        <p:txBody>
          <a:bodyPr spcFirstLastPara="1" wrap="square" lIns="68300" tIns="34150" rIns="68300" bIns="34150" anchor="ctr" anchorCtr="0">
            <a:noAutofit/>
          </a:bodyPr>
          <a:lstStyle>
            <a:lvl1pPr marR="0" lvl="0" algn="ctr" rtl="0">
              <a:spcBef>
                <a:spcPts val="0"/>
              </a:spcBef>
              <a:spcAft>
                <a:spcPts val="0"/>
              </a:spcAft>
              <a:buSzPts val="10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000"/>
              <a:buNone/>
              <a:defRPr sz="13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457950" y="4767263"/>
            <a:ext cx="2057400" cy="273844"/>
          </a:xfrm>
          <a:prstGeom prst="rect">
            <a:avLst/>
          </a:prstGeom>
          <a:noFill/>
          <a:ln>
            <a:noFill/>
          </a:ln>
        </p:spPr>
        <p:txBody>
          <a:bodyPr spcFirstLastPara="1" wrap="square" lIns="68300" tIns="34150" rIns="68300" bIns="3415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8.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5"/>
          <p:cNvSpPr/>
          <p:nvPr/>
        </p:nvSpPr>
        <p:spPr>
          <a:xfrm>
            <a:off x="0" y="0"/>
            <a:ext cx="9144000" cy="5143500"/>
          </a:xfrm>
          <a:prstGeom prst="rect">
            <a:avLst/>
          </a:prstGeom>
          <a:solidFill>
            <a:srgbClr val="093843"/>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130" name="Google Shape;130;p25"/>
          <p:cNvSpPr txBox="1"/>
          <p:nvPr/>
        </p:nvSpPr>
        <p:spPr>
          <a:xfrm>
            <a:off x="469976" y="2738925"/>
            <a:ext cx="5019900" cy="16698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5200">
                <a:solidFill>
                  <a:srgbClr val="FBB302"/>
                </a:solidFill>
                <a:latin typeface="Anton"/>
                <a:ea typeface="Anton"/>
                <a:cs typeface="Anton"/>
                <a:sym typeface="Anton"/>
              </a:rPr>
              <a:t>Home is where it all starts</a:t>
            </a:r>
            <a:endParaRPr sz="5200" b="0" i="0" u="none" strike="noStrike" cap="none">
              <a:solidFill>
                <a:srgbClr val="FBB302"/>
              </a:solidFill>
              <a:latin typeface="Anton"/>
              <a:ea typeface="Anton"/>
              <a:cs typeface="Anton"/>
              <a:sym typeface="Anton"/>
            </a:endParaRPr>
          </a:p>
        </p:txBody>
      </p:sp>
      <p:sp>
        <p:nvSpPr>
          <p:cNvPr id="131" name="Google Shape;131;p25"/>
          <p:cNvSpPr txBox="1"/>
          <p:nvPr/>
        </p:nvSpPr>
        <p:spPr>
          <a:xfrm>
            <a:off x="469972" y="2452741"/>
            <a:ext cx="4344900" cy="2538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1200">
                <a:solidFill>
                  <a:srgbClr val="F8F5E8"/>
                </a:solidFill>
              </a:rPr>
              <a:t>INTRODUCING…</a:t>
            </a:r>
            <a:endParaRPr sz="1200" b="0" i="0" u="none" strike="noStrike" cap="none">
              <a:solidFill>
                <a:srgbClr val="000000"/>
              </a:solidFill>
              <a:latin typeface="Arial"/>
              <a:ea typeface="Arial"/>
              <a:cs typeface="Arial"/>
              <a:sym typeface="Arial"/>
            </a:endParaRPr>
          </a:p>
        </p:txBody>
      </p:sp>
      <p:sp>
        <p:nvSpPr>
          <p:cNvPr id="132" name="Google Shape;132;p25"/>
          <p:cNvSpPr txBox="1"/>
          <p:nvPr/>
        </p:nvSpPr>
        <p:spPr>
          <a:xfrm>
            <a:off x="5258999" y="4748460"/>
            <a:ext cx="3686800" cy="204893"/>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74B9C9"/>
              </a:buClr>
              <a:buSzPts val="600"/>
              <a:buFont typeface="Arial"/>
              <a:buNone/>
            </a:pPr>
            <a:r>
              <a:rPr lang="en" sz="600" b="0" i="0" u="none" strike="noStrike" cap="none">
                <a:solidFill>
                  <a:srgbClr val="74B9C9"/>
                </a:solidFill>
                <a:latin typeface="Arial"/>
                <a:ea typeface="Arial"/>
                <a:cs typeface="Arial"/>
                <a:sym typeface="Arial"/>
              </a:rPr>
              <a:t>© 2023 ALL RIGHTS RESERVED • MADE WITH HOME IS WHERE IT ALL STARTS</a:t>
            </a:r>
            <a:endParaRPr sz="600" b="0" i="0" u="none" strike="noStrike" cap="none">
              <a:solidFill>
                <a:srgbClr val="74B9C9"/>
              </a:solidFill>
              <a:latin typeface="Arial"/>
              <a:ea typeface="Arial"/>
              <a:cs typeface="Arial"/>
              <a:sym typeface="Arial"/>
            </a:endParaRPr>
          </a:p>
        </p:txBody>
      </p:sp>
      <p:sp>
        <p:nvSpPr>
          <p:cNvPr id="133" name="Google Shape;133;p25"/>
          <p:cNvSpPr txBox="1"/>
          <p:nvPr/>
        </p:nvSpPr>
        <p:spPr>
          <a:xfrm>
            <a:off x="326252" y="4714046"/>
            <a:ext cx="3686800" cy="204893"/>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rgbClr val="74B9C9"/>
              </a:buClr>
              <a:buSzPts val="700"/>
              <a:buFont typeface="Arial"/>
              <a:buNone/>
            </a:pPr>
            <a:r>
              <a:rPr lang="en" sz="700" b="0" i="0" u="none" strike="noStrike" cap="none">
                <a:solidFill>
                  <a:srgbClr val="74B9C9"/>
                </a:solidFill>
                <a:latin typeface="Arial"/>
                <a:ea typeface="Arial"/>
                <a:cs typeface="Arial"/>
                <a:sym typeface="Arial"/>
              </a:rPr>
              <a:t>homeiswhereitallstarts.</a:t>
            </a:r>
            <a:r>
              <a:rPr lang="en" sz="700">
                <a:solidFill>
                  <a:srgbClr val="74B9C9"/>
                </a:solidFill>
              </a:rPr>
              <a:t>org</a:t>
            </a:r>
            <a:endParaRPr sz="1000"/>
          </a:p>
        </p:txBody>
      </p:sp>
      <p:pic>
        <p:nvPicPr>
          <p:cNvPr id="134" name="Google Shape;134;p25"/>
          <p:cNvPicPr preferRelativeResize="0"/>
          <p:nvPr/>
        </p:nvPicPr>
        <p:blipFill rotWithShape="1">
          <a:blip r:embed="rId3">
            <a:alphaModFix/>
          </a:blip>
          <a:srcRect l="44099" t="23087" r="15307" b="4964"/>
          <a:stretch/>
        </p:blipFill>
        <p:spPr>
          <a:xfrm>
            <a:off x="5132084" y="0"/>
            <a:ext cx="3698442" cy="4369208"/>
          </a:xfrm>
          <a:prstGeom prst="rect">
            <a:avLst/>
          </a:prstGeom>
          <a:noFill/>
          <a:ln>
            <a:noFill/>
          </a:ln>
        </p:spPr>
      </p:pic>
      <p:sp>
        <p:nvSpPr>
          <p:cNvPr id="135" name="Google Shape;135;p25"/>
          <p:cNvSpPr/>
          <p:nvPr/>
        </p:nvSpPr>
        <p:spPr>
          <a:xfrm>
            <a:off x="7399038" y="2609800"/>
            <a:ext cx="1752370" cy="2039952"/>
          </a:xfrm>
          <a:custGeom>
            <a:avLst/>
            <a:gdLst/>
            <a:ahLst/>
            <a:cxnLst/>
            <a:rect l="l" t="t" r="r" b="b"/>
            <a:pathLst>
              <a:path w="2278081" h="2901265" extrusionOk="0">
                <a:moveTo>
                  <a:pt x="0" y="2901265"/>
                </a:moveTo>
                <a:cubicBezTo>
                  <a:pt x="0" y="1538091"/>
                  <a:pt x="1126313" y="16980"/>
                  <a:pt x="2278081" y="0"/>
                </a:cubicBezTo>
              </a:path>
            </a:pathLst>
          </a:custGeom>
          <a:noFill/>
          <a:ln w="762000" cap="flat" cmpd="sng">
            <a:solidFill>
              <a:srgbClr val="FE7722"/>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dk1"/>
              </a:solidFill>
              <a:latin typeface="Calibri"/>
              <a:ea typeface="Calibri"/>
              <a:cs typeface="Calibri"/>
              <a:sym typeface="Calibri"/>
            </a:endParaRPr>
          </a:p>
        </p:txBody>
      </p:sp>
      <p:pic>
        <p:nvPicPr>
          <p:cNvPr id="136" name="Google Shape;136;p25" descr="A picture containing text, window&#10;&#10;Description automatically generated"/>
          <p:cNvPicPr preferRelativeResize="0"/>
          <p:nvPr/>
        </p:nvPicPr>
        <p:blipFill rotWithShape="1">
          <a:blip r:embed="rId4">
            <a:alphaModFix/>
          </a:blip>
          <a:srcRect/>
          <a:stretch/>
        </p:blipFill>
        <p:spPr>
          <a:xfrm>
            <a:off x="525006" y="611255"/>
            <a:ext cx="1711939" cy="1088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4"/>
          <p:cNvSpPr/>
          <p:nvPr/>
        </p:nvSpPr>
        <p:spPr>
          <a:xfrm>
            <a:off x="0" y="1378744"/>
            <a:ext cx="9144000" cy="3764755"/>
          </a:xfrm>
          <a:prstGeom prst="rect">
            <a:avLst/>
          </a:prstGeom>
          <a:solidFill>
            <a:srgbClr val="1A95B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285" name="Google Shape;285;p34"/>
          <p:cNvSpPr txBox="1"/>
          <p:nvPr/>
        </p:nvSpPr>
        <p:spPr>
          <a:xfrm>
            <a:off x="1480024" y="3556425"/>
            <a:ext cx="6637500" cy="6384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700">
                <a:solidFill>
                  <a:srgbClr val="F2F2F2"/>
                </a:solidFill>
                <a:latin typeface="Anton"/>
                <a:ea typeface="Anton"/>
                <a:cs typeface="Anton"/>
                <a:sym typeface="Anton"/>
              </a:rPr>
              <a:t>Alternatives to</a:t>
            </a:r>
            <a:r>
              <a:rPr lang="en" sz="3700" b="0" i="0" u="none" strike="noStrike" cap="none">
                <a:solidFill>
                  <a:srgbClr val="F2F2F2"/>
                </a:solidFill>
                <a:latin typeface="Anton"/>
                <a:ea typeface="Anton"/>
                <a:cs typeface="Anton"/>
                <a:sym typeface="Anton"/>
              </a:rPr>
              <a:t> </a:t>
            </a:r>
            <a:r>
              <a:rPr lang="en" sz="3700">
                <a:solidFill>
                  <a:srgbClr val="FBB302"/>
                </a:solidFill>
                <a:latin typeface="Anton"/>
                <a:ea typeface="Anton"/>
                <a:cs typeface="Anton"/>
                <a:sym typeface="Anton"/>
              </a:rPr>
              <a:t>Affordable Housing</a:t>
            </a:r>
            <a:endParaRPr sz="3700" b="0" i="0" u="none" strike="noStrike" cap="none">
              <a:solidFill>
                <a:srgbClr val="F2F2F2"/>
              </a:solidFill>
              <a:latin typeface="Anton"/>
              <a:ea typeface="Anton"/>
              <a:cs typeface="Anton"/>
              <a:sym typeface="Anton"/>
            </a:endParaRPr>
          </a:p>
        </p:txBody>
      </p:sp>
      <p:sp>
        <p:nvSpPr>
          <p:cNvPr id="286" name="Google Shape;286;p34"/>
          <p:cNvSpPr txBox="1"/>
          <p:nvPr/>
        </p:nvSpPr>
        <p:spPr>
          <a:xfrm>
            <a:off x="1489734" y="3357815"/>
            <a:ext cx="4344900" cy="2229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1000" b="1">
                <a:solidFill>
                  <a:srgbClr val="FBB302"/>
                </a:solidFill>
              </a:rPr>
              <a:t>CHANGING THE NARRATIVE</a:t>
            </a:r>
            <a:endParaRPr sz="1000" b="1" i="0" u="none" strike="noStrike" cap="none">
              <a:solidFill>
                <a:srgbClr val="FBB302"/>
              </a:solidFill>
              <a:latin typeface="Arial"/>
              <a:ea typeface="Arial"/>
              <a:cs typeface="Arial"/>
              <a:sym typeface="Arial"/>
            </a:endParaRPr>
          </a:p>
        </p:txBody>
      </p:sp>
      <p:sp>
        <p:nvSpPr>
          <p:cNvPr id="287" name="Google Shape;287;p34"/>
          <p:cNvSpPr/>
          <p:nvPr/>
        </p:nvSpPr>
        <p:spPr>
          <a:xfrm>
            <a:off x="-10355" y="4406673"/>
            <a:ext cx="987899" cy="749285"/>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FBB30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288" name="Google Shape;288;p34"/>
          <p:cNvSpPr txBox="1"/>
          <p:nvPr/>
        </p:nvSpPr>
        <p:spPr>
          <a:xfrm>
            <a:off x="200572" y="4835152"/>
            <a:ext cx="617652" cy="200739"/>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10</a:t>
            </a:r>
            <a:endParaRPr sz="1000"/>
          </a:p>
        </p:txBody>
      </p:sp>
      <p:sp>
        <p:nvSpPr>
          <p:cNvPr id="289" name="Google Shape;289;p34"/>
          <p:cNvSpPr txBox="1"/>
          <p:nvPr/>
        </p:nvSpPr>
        <p:spPr>
          <a:xfrm>
            <a:off x="4430803" y="4779570"/>
            <a:ext cx="3686800" cy="204893"/>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B7E5EA"/>
              </a:buClr>
              <a:buSzPts val="600"/>
              <a:buFont typeface="Arial"/>
              <a:buNone/>
            </a:pPr>
            <a:r>
              <a:rPr lang="en" sz="600" b="0" i="0" u="none" strike="noStrike" cap="none">
                <a:solidFill>
                  <a:srgbClr val="B7E5EA"/>
                </a:solidFill>
                <a:latin typeface="Arial"/>
                <a:ea typeface="Arial"/>
                <a:cs typeface="Arial"/>
                <a:sym typeface="Arial"/>
              </a:rPr>
              <a:t>© 2023 ALL RIGHTS RESERVED • MADE WITH HOME IS WHERE IT ALL STARTS</a:t>
            </a:r>
            <a:endParaRPr sz="600" b="0" i="0" u="none" strike="noStrike" cap="none">
              <a:solidFill>
                <a:srgbClr val="B7E5EA"/>
              </a:solidFill>
              <a:latin typeface="Arial"/>
              <a:ea typeface="Arial"/>
              <a:cs typeface="Arial"/>
              <a:sym typeface="Arial"/>
            </a:endParaRPr>
          </a:p>
        </p:txBody>
      </p:sp>
      <p:pic>
        <p:nvPicPr>
          <p:cNvPr id="290" name="Google Shape;290;p34"/>
          <p:cNvPicPr preferRelativeResize="0"/>
          <p:nvPr/>
        </p:nvPicPr>
        <p:blipFill rotWithShape="1">
          <a:blip r:embed="rId3">
            <a:alphaModFix/>
          </a:blip>
          <a:srcRect l="1380" r="1380"/>
          <a:stretch/>
        </p:blipFill>
        <p:spPr>
          <a:xfrm>
            <a:off x="8157956" y="4726564"/>
            <a:ext cx="717972" cy="309326"/>
          </a:xfrm>
          <a:prstGeom prst="rect">
            <a:avLst/>
          </a:prstGeom>
          <a:noFill/>
          <a:ln>
            <a:noFill/>
          </a:ln>
        </p:spPr>
      </p:pic>
      <p:pic>
        <p:nvPicPr>
          <p:cNvPr id="291" name="Google Shape;291;p34"/>
          <p:cNvPicPr preferRelativeResize="0"/>
          <p:nvPr/>
        </p:nvPicPr>
        <p:blipFill rotWithShape="1">
          <a:blip r:embed="rId4">
            <a:alphaModFix/>
          </a:blip>
          <a:srcRect t="15646" b="60494"/>
          <a:stretch/>
        </p:blipFill>
        <p:spPr>
          <a:xfrm>
            <a:off x="-10350" y="-43350"/>
            <a:ext cx="9144002" cy="30027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5"/>
          <p:cNvSpPr/>
          <p:nvPr/>
        </p:nvSpPr>
        <p:spPr>
          <a:xfrm>
            <a:off x="3059725" y="2747550"/>
            <a:ext cx="6084300" cy="2103000"/>
          </a:xfrm>
          <a:prstGeom prst="rect">
            <a:avLst/>
          </a:prstGeom>
          <a:solidFill>
            <a:srgbClr val="FE772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297" name="Google Shape;297;p35"/>
          <p:cNvSpPr/>
          <p:nvPr/>
        </p:nvSpPr>
        <p:spPr>
          <a:xfrm>
            <a:off x="-347684" y="3218259"/>
            <a:ext cx="3679532" cy="2210086"/>
          </a:xfrm>
          <a:custGeom>
            <a:avLst/>
            <a:gdLst/>
            <a:ahLst/>
            <a:cxnLst/>
            <a:rect l="l" t="t" r="r" b="b"/>
            <a:pathLst>
              <a:path w="4332610" h="2847019" extrusionOk="0">
                <a:moveTo>
                  <a:pt x="0" y="281130"/>
                </a:moveTo>
                <a:lnTo>
                  <a:pt x="88021" y="238729"/>
                </a:lnTo>
                <a:cubicBezTo>
                  <a:pt x="451463" y="85006"/>
                  <a:pt x="851047" y="0"/>
                  <a:pt x="1270485" y="0"/>
                </a:cubicBezTo>
                <a:cubicBezTo>
                  <a:pt x="2738519" y="0"/>
                  <a:pt x="3963340" y="1041317"/>
                  <a:pt x="4307865" y="2486867"/>
                </a:cubicBezTo>
                <a:cubicBezTo>
                  <a:pt x="4323813" y="2570618"/>
                  <a:pt x="4332610" y="2847019"/>
                  <a:pt x="4332610" y="2847019"/>
                </a:cubicBezTo>
              </a:path>
            </a:pathLst>
          </a:custGeom>
          <a:noFill/>
          <a:ln w="952500" cap="flat" cmpd="sng">
            <a:solidFill>
              <a:srgbClr val="74B9C9"/>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298" name="Google Shape;298;p35"/>
          <p:cNvSpPr txBox="1"/>
          <p:nvPr/>
        </p:nvSpPr>
        <p:spPr>
          <a:xfrm>
            <a:off x="4480078" y="130853"/>
            <a:ext cx="3686800" cy="204893"/>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299" name="Google Shape;299;p35"/>
          <p:cNvSpPr txBox="1"/>
          <p:nvPr/>
        </p:nvSpPr>
        <p:spPr>
          <a:xfrm>
            <a:off x="4824567" y="2876550"/>
            <a:ext cx="3427500" cy="4692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300">
                <a:solidFill>
                  <a:schemeClr val="lt1"/>
                </a:solidFill>
              </a:rPr>
              <a:t>We believe every Arizonan needs a home their meets their needs</a:t>
            </a:r>
            <a:endParaRPr sz="1300"/>
          </a:p>
        </p:txBody>
      </p:sp>
      <p:sp>
        <p:nvSpPr>
          <p:cNvPr id="300" name="Google Shape;300;p35"/>
          <p:cNvSpPr txBox="1"/>
          <p:nvPr/>
        </p:nvSpPr>
        <p:spPr>
          <a:xfrm>
            <a:off x="4720715" y="1500663"/>
            <a:ext cx="3733200" cy="12081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700">
                <a:solidFill>
                  <a:srgbClr val="E0380C"/>
                </a:solidFill>
                <a:latin typeface="Anton"/>
                <a:ea typeface="Anton"/>
                <a:cs typeface="Anton"/>
                <a:sym typeface="Anton"/>
              </a:rPr>
              <a:t>A Home That Meets Our Needs</a:t>
            </a:r>
            <a:endParaRPr sz="3700" b="0" i="0" u="none" strike="noStrike" cap="none">
              <a:solidFill>
                <a:srgbClr val="E0380C"/>
              </a:solidFill>
              <a:latin typeface="Anton"/>
              <a:ea typeface="Anton"/>
              <a:cs typeface="Anton"/>
              <a:sym typeface="Anton"/>
            </a:endParaRPr>
          </a:p>
        </p:txBody>
      </p:sp>
      <p:sp>
        <p:nvSpPr>
          <p:cNvPr id="301" name="Google Shape;301;p35"/>
          <p:cNvSpPr/>
          <p:nvPr/>
        </p:nvSpPr>
        <p:spPr>
          <a:xfrm rot="10800000">
            <a:off x="8166878" y="0"/>
            <a:ext cx="987899" cy="749285"/>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302" name="Google Shape;302;p35"/>
          <p:cNvSpPr txBox="1"/>
          <p:nvPr/>
        </p:nvSpPr>
        <p:spPr>
          <a:xfrm>
            <a:off x="8252079" y="178962"/>
            <a:ext cx="663481" cy="223004"/>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11</a:t>
            </a:r>
            <a:endParaRPr sz="1000"/>
          </a:p>
        </p:txBody>
      </p:sp>
      <p:pic>
        <p:nvPicPr>
          <p:cNvPr id="303" name="Google Shape;303;p35"/>
          <p:cNvPicPr preferRelativeResize="0"/>
          <p:nvPr/>
        </p:nvPicPr>
        <p:blipFill rotWithShape="1">
          <a:blip r:embed="rId3">
            <a:alphaModFix/>
          </a:blip>
          <a:srcRect l="34765" r="1690"/>
          <a:stretch/>
        </p:blipFill>
        <p:spPr>
          <a:xfrm>
            <a:off x="841658" y="749285"/>
            <a:ext cx="3581630" cy="3759417"/>
          </a:xfrm>
          <a:prstGeom prst="rect">
            <a:avLst/>
          </a:prstGeom>
          <a:noFill/>
          <a:ln>
            <a:noFill/>
          </a:ln>
        </p:spPr>
      </p:pic>
      <p:sp>
        <p:nvSpPr>
          <p:cNvPr id="304" name="Google Shape;304;p35"/>
          <p:cNvSpPr/>
          <p:nvPr/>
        </p:nvSpPr>
        <p:spPr>
          <a:xfrm>
            <a:off x="-683867" y="4386857"/>
            <a:ext cx="2883898" cy="1337574"/>
          </a:xfrm>
          <a:custGeom>
            <a:avLst/>
            <a:gdLst/>
            <a:ahLst/>
            <a:cxnLst/>
            <a:rect l="l" t="t" r="r" b="b"/>
            <a:pathLst>
              <a:path w="6167120" h="3129280" extrusionOk="0">
                <a:moveTo>
                  <a:pt x="0" y="3037840"/>
                </a:moveTo>
                <a:cubicBezTo>
                  <a:pt x="0" y="1360087"/>
                  <a:pt x="1360087" y="0"/>
                  <a:pt x="3037840" y="0"/>
                </a:cubicBezTo>
                <a:cubicBezTo>
                  <a:pt x="4715593" y="0"/>
                  <a:pt x="6075680" y="1360087"/>
                  <a:pt x="6167120" y="3129280"/>
                </a:cubicBezTo>
              </a:path>
            </a:pathLst>
          </a:custGeom>
          <a:noFill/>
          <a:ln w="254000" cap="flat" cmpd="sng">
            <a:solidFill>
              <a:srgbClr val="74B9C9"/>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305" name="Google Shape;305;p35"/>
          <p:cNvPicPr preferRelativeResize="0"/>
          <p:nvPr/>
        </p:nvPicPr>
        <p:blipFill rotWithShape="1">
          <a:blip r:embed="rId4">
            <a:alphaModFix/>
          </a:blip>
          <a:srcRect l="-1380" r="1380"/>
          <a:stretch/>
        </p:blipFill>
        <p:spPr>
          <a:xfrm>
            <a:off x="182875" y="107400"/>
            <a:ext cx="898427" cy="3763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36"/>
          <p:cNvSpPr/>
          <p:nvPr/>
        </p:nvSpPr>
        <p:spPr>
          <a:xfrm>
            <a:off x="3059725" y="2747550"/>
            <a:ext cx="6084300" cy="2103000"/>
          </a:xfrm>
          <a:prstGeom prst="rect">
            <a:avLst/>
          </a:prstGeom>
          <a:solidFill>
            <a:srgbClr val="FE772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311" name="Google Shape;311;p36"/>
          <p:cNvSpPr/>
          <p:nvPr/>
        </p:nvSpPr>
        <p:spPr>
          <a:xfrm>
            <a:off x="-347684" y="3218259"/>
            <a:ext cx="3682719" cy="2213557"/>
          </a:xfrm>
          <a:custGeom>
            <a:avLst/>
            <a:gdLst/>
            <a:ahLst/>
            <a:cxnLst/>
            <a:rect l="l" t="t" r="r" b="b"/>
            <a:pathLst>
              <a:path w="4332610" h="2847019" extrusionOk="0">
                <a:moveTo>
                  <a:pt x="0" y="281130"/>
                </a:moveTo>
                <a:lnTo>
                  <a:pt x="88021" y="238729"/>
                </a:lnTo>
                <a:cubicBezTo>
                  <a:pt x="451463" y="85006"/>
                  <a:pt x="851047" y="0"/>
                  <a:pt x="1270485" y="0"/>
                </a:cubicBezTo>
                <a:cubicBezTo>
                  <a:pt x="2738519" y="0"/>
                  <a:pt x="3963340" y="1041317"/>
                  <a:pt x="4307865" y="2486867"/>
                </a:cubicBezTo>
                <a:cubicBezTo>
                  <a:pt x="4323813" y="2570618"/>
                  <a:pt x="4332610" y="2847019"/>
                  <a:pt x="4332610" y="2847019"/>
                </a:cubicBezTo>
              </a:path>
            </a:pathLst>
          </a:custGeom>
          <a:noFill/>
          <a:ln w="952500" cap="flat" cmpd="sng">
            <a:solidFill>
              <a:srgbClr val="74B9C9"/>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312" name="Google Shape;312;p36"/>
          <p:cNvSpPr txBox="1"/>
          <p:nvPr/>
        </p:nvSpPr>
        <p:spPr>
          <a:xfrm>
            <a:off x="4480078" y="130853"/>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313" name="Google Shape;313;p36"/>
          <p:cNvSpPr txBox="1"/>
          <p:nvPr/>
        </p:nvSpPr>
        <p:spPr>
          <a:xfrm>
            <a:off x="4824567" y="2876550"/>
            <a:ext cx="3427500" cy="4692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300">
                <a:solidFill>
                  <a:schemeClr val="lt1"/>
                </a:solidFill>
              </a:rPr>
              <a:t>We believe in putting homes within reach of every Arizonan</a:t>
            </a:r>
            <a:endParaRPr sz="1300"/>
          </a:p>
        </p:txBody>
      </p:sp>
      <p:sp>
        <p:nvSpPr>
          <p:cNvPr id="314" name="Google Shape;314;p36"/>
          <p:cNvSpPr txBox="1"/>
          <p:nvPr/>
        </p:nvSpPr>
        <p:spPr>
          <a:xfrm>
            <a:off x="4720715" y="1500663"/>
            <a:ext cx="3733200" cy="12081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700">
                <a:solidFill>
                  <a:srgbClr val="E0380C"/>
                </a:solidFill>
                <a:latin typeface="Anton"/>
                <a:ea typeface="Anton"/>
                <a:cs typeface="Anton"/>
                <a:sym typeface="Anton"/>
              </a:rPr>
              <a:t>A Home Within Reach</a:t>
            </a:r>
            <a:endParaRPr sz="3700" b="0" i="0" u="none" strike="noStrike" cap="none">
              <a:solidFill>
                <a:srgbClr val="E0380C"/>
              </a:solidFill>
              <a:latin typeface="Anton"/>
              <a:ea typeface="Anton"/>
              <a:cs typeface="Anton"/>
              <a:sym typeface="Anton"/>
            </a:endParaRPr>
          </a:p>
        </p:txBody>
      </p:sp>
      <p:sp>
        <p:nvSpPr>
          <p:cNvPr id="315" name="Google Shape;315;p36"/>
          <p:cNvSpPr/>
          <p:nvPr/>
        </p:nvSpPr>
        <p:spPr>
          <a:xfrm rot="10800000">
            <a:off x="8165890" y="666"/>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316" name="Google Shape;316;p36"/>
          <p:cNvSpPr txBox="1"/>
          <p:nvPr/>
        </p:nvSpPr>
        <p:spPr>
          <a:xfrm>
            <a:off x="8252079" y="178962"/>
            <a:ext cx="663600" cy="222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12</a:t>
            </a:r>
            <a:endParaRPr sz="1000"/>
          </a:p>
        </p:txBody>
      </p:sp>
      <p:pic>
        <p:nvPicPr>
          <p:cNvPr id="317" name="Google Shape;317;p36"/>
          <p:cNvPicPr preferRelativeResize="0"/>
          <p:nvPr/>
        </p:nvPicPr>
        <p:blipFill rotWithShape="1">
          <a:blip r:embed="rId3">
            <a:alphaModFix/>
          </a:blip>
          <a:srcRect l="34765" r="1690"/>
          <a:stretch/>
        </p:blipFill>
        <p:spPr>
          <a:xfrm>
            <a:off x="841658" y="749285"/>
            <a:ext cx="3581630" cy="3759417"/>
          </a:xfrm>
          <a:prstGeom prst="rect">
            <a:avLst/>
          </a:prstGeom>
          <a:noFill/>
          <a:ln>
            <a:noFill/>
          </a:ln>
        </p:spPr>
      </p:pic>
      <p:sp>
        <p:nvSpPr>
          <p:cNvPr id="318" name="Google Shape;318;p36"/>
          <p:cNvSpPr/>
          <p:nvPr/>
        </p:nvSpPr>
        <p:spPr>
          <a:xfrm>
            <a:off x="-683867" y="4386857"/>
            <a:ext cx="2883129" cy="1337767"/>
          </a:xfrm>
          <a:custGeom>
            <a:avLst/>
            <a:gdLst/>
            <a:ahLst/>
            <a:cxnLst/>
            <a:rect l="l" t="t" r="r" b="b"/>
            <a:pathLst>
              <a:path w="6167120" h="3129280" extrusionOk="0">
                <a:moveTo>
                  <a:pt x="0" y="3037840"/>
                </a:moveTo>
                <a:cubicBezTo>
                  <a:pt x="0" y="1360087"/>
                  <a:pt x="1360087" y="0"/>
                  <a:pt x="3037840" y="0"/>
                </a:cubicBezTo>
                <a:cubicBezTo>
                  <a:pt x="4715593" y="0"/>
                  <a:pt x="6075680" y="1360087"/>
                  <a:pt x="6167120" y="3129280"/>
                </a:cubicBezTo>
              </a:path>
            </a:pathLst>
          </a:custGeom>
          <a:noFill/>
          <a:ln w="254000" cap="flat" cmpd="sng">
            <a:solidFill>
              <a:srgbClr val="74B9C9"/>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319" name="Google Shape;319;p36"/>
          <p:cNvPicPr preferRelativeResize="0"/>
          <p:nvPr/>
        </p:nvPicPr>
        <p:blipFill rotWithShape="1">
          <a:blip r:embed="rId4">
            <a:alphaModFix/>
          </a:blip>
          <a:srcRect l="-1380" r="1380"/>
          <a:stretch/>
        </p:blipFill>
        <p:spPr>
          <a:xfrm>
            <a:off x="182875" y="107400"/>
            <a:ext cx="898427" cy="37639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37"/>
          <p:cNvSpPr/>
          <p:nvPr/>
        </p:nvSpPr>
        <p:spPr>
          <a:xfrm>
            <a:off x="3059725" y="2747550"/>
            <a:ext cx="6084300" cy="2103000"/>
          </a:xfrm>
          <a:prstGeom prst="rect">
            <a:avLst/>
          </a:prstGeom>
          <a:solidFill>
            <a:srgbClr val="FE772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325" name="Google Shape;325;p37"/>
          <p:cNvSpPr/>
          <p:nvPr/>
        </p:nvSpPr>
        <p:spPr>
          <a:xfrm>
            <a:off x="-347684" y="3218259"/>
            <a:ext cx="3682719" cy="2213557"/>
          </a:xfrm>
          <a:custGeom>
            <a:avLst/>
            <a:gdLst/>
            <a:ahLst/>
            <a:cxnLst/>
            <a:rect l="l" t="t" r="r" b="b"/>
            <a:pathLst>
              <a:path w="4332610" h="2847019" extrusionOk="0">
                <a:moveTo>
                  <a:pt x="0" y="281130"/>
                </a:moveTo>
                <a:lnTo>
                  <a:pt x="88021" y="238729"/>
                </a:lnTo>
                <a:cubicBezTo>
                  <a:pt x="451463" y="85006"/>
                  <a:pt x="851047" y="0"/>
                  <a:pt x="1270485" y="0"/>
                </a:cubicBezTo>
                <a:cubicBezTo>
                  <a:pt x="2738519" y="0"/>
                  <a:pt x="3963340" y="1041317"/>
                  <a:pt x="4307865" y="2486867"/>
                </a:cubicBezTo>
                <a:cubicBezTo>
                  <a:pt x="4323813" y="2570618"/>
                  <a:pt x="4332610" y="2847019"/>
                  <a:pt x="4332610" y="2847019"/>
                </a:cubicBezTo>
              </a:path>
            </a:pathLst>
          </a:custGeom>
          <a:noFill/>
          <a:ln w="952500" cap="flat" cmpd="sng">
            <a:solidFill>
              <a:srgbClr val="74B9C9"/>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326" name="Google Shape;326;p37"/>
          <p:cNvSpPr txBox="1"/>
          <p:nvPr/>
        </p:nvSpPr>
        <p:spPr>
          <a:xfrm>
            <a:off x="4480078" y="130853"/>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327" name="Google Shape;327;p37"/>
          <p:cNvSpPr txBox="1"/>
          <p:nvPr/>
        </p:nvSpPr>
        <p:spPr>
          <a:xfrm>
            <a:off x="4824567" y="2876550"/>
            <a:ext cx="3427500" cy="4692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300">
                <a:solidFill>
                  <a:schemeClr val="lt1"/>
                </a:solidFill>
              </a:rPr>
              <a:t>We believe every Arizonan needs an affordable rent or mortgage payment</a:t>
            </a:r>
            <a:endParaRPr sz="1300"/>
          </a:p>
        </p:txBody>
      </p:sp>
      <p:sp>
        <p:nvSpPr>
          <p:cNvPr id="328" name="Google Shape;328;p37"/>
          <p:cNvSpPr txBox="1"/>
          <p:nvPr/>
        </p:nvSpPr>
        <p:spPr>
          <a:xfrm>
            <a:off x="4720715" y="1500663"/>
            <a:ext cx="3733200" cy="12081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700">
                <a:solidFill>
                  <a:srgbClr val="E0380C"/>
                </a:solidFill>
                <a:latin typeface="Anton"/>
                <a:ea typeface="Anton"/>
                <a:cs typeface="Anton"/>
                <a:sym typeface="Anton"/>
              </a:rPr>
              <a:t>Affordable Rents &amp; Mortgages</a:t>
            </a:r>
            <a:endParaRPr sz="3700" b="0" i="0" u="none" strike="noStrike" cap="none">
              <a:solidFill>
                <a:srgbClr val="E0380C"/>
              </a:solidFill>
              <a:latin typeface="Anton"/>
              <a:ea typeface="Anton"/>
              <a:cs typeface="Anton"/>
              <a:sym typeface="Anton"/>
            </a:endParaRPr>
          </a:p>
        </p:txBody>
      </p:sp>
      <p:sp>
        <p:nvSpPr>
          <p:cNvPr id="329" name="Google Shape;329;p37"/>
          <p:cNvSpPr/>
          <p:nvPr/>
        </p:nvSpPr>
        <p:spPr>
          <a:xfrm rot="10800000">
            <a:off x="8165890" y="666"/>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330" name="Google Shape;330;p37"/>
          <p:cNvSpPr txBox="1"/>
          <p:nvPr/>
        </p:nvSpPr>
        <p:spPr>
          <a:xfrm>
            <a:off x="8252079" y="178962"/>
            <a:ext cx="663600" cy="222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13</a:t>
            </a:r>
            <a:endParaRPr sz="1000"/>
          </a:p>
        </p:txBody>
      </p:sp>
      <p:pic>
        <p:nvPicPr>
          <p:cNvPr id="331" name="Google Shape;331;p37"/>
          <p:cNvPicPr preferRelativeResize="0"/>
          <p:nvPr/>
        </p:nvPicPr>
        <p:blipFill rotWithShape="1">
          <a:blip r:embed="rId3">
            <a:alphaModFix/>
          </a:blip>
          <a:srcRect l="34765" r="1690"/>
          <a:stretch/>
        </p:blipFill>
        <p:spPr>
          <a:xfrm>
            <a:off x="841658" y="749285"/>
            <a:ext cx="3581630" cy="3759417"/>
          </a:xfrm>
          <a:prstGeom prst="rect">
            <a:avLst/>
          </a:prstGeom>
          <a:noFill/>
          <a:ln>
            <a:noFill/>
          </a:ln>
        </p:spPr>
      </p:pic>
      <p:sp>
        <p:nvSpPr>
          <p:cNvPr id="332" name="Google Shape;332;p37"/>
          <p:cNvSpPr/>
          <p:nvPr/>
        </p:nvSpPr>
        <p:spPr>
          <a:xfrm>
            <a:off x="-683867" y="4386857"/>
            <a:ext cx="2883129" cy="1337767"/>
          </a:xfrm>
          <a:custGeom>
            <a:avLst/>
            <a:gdLst/>
            <a:ahLst/>
            <a:cxnLst/>
            <a:rect l="l" t="t" r="r" b="b"/>
            <a:pathLst>
              <a:path w="6167120" h="3129280" extrusionOk="0">
                <a:moveTo>
                  <a:pt x="0" y="3037840"/>
                </a:moveTo>
                <a:cubicBezTo>
                  <a:pt x="0" y="1360087"/>
                  <a:pt x="1360087" y="0"/>
                  <a:pt x="3037840" y="0"/>
                </a:cubicBezTo>
                <a:cubicBezTo>
                  <a:pt x="4715593" y="0"/>
                  <a:pt x="6075680" y="1360087"/>
                  <a:pt x="6167120" y="3129280"/>
                </a:cubicBezTo>
              </a:path>
            </a:pathLst>
          </a:custGeom>
          <a:noFill/>
          <a:ln w="254000" cap="flat" cmpd="sng">
            <a:solidFill>
              <a:srgbClr val="74B9C9"/>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333" name="Google Shape;333;p37"/>
          <p:cNvPicPr preferRelativeResize="0"/>
          <p:nvPr/>
        </p:nvPicPr>
        <p:blipFill rotWithShape="1">
          <a:blip r:embed="rId4">
            <a:alphaModFix/>
          </a:blip>
          <a:srcRect l="-1380" r="1380"/>
          <a:stretch/>
        </p:blipFill>
        <p:spPr>
          <a:xfrm>
            <a:off x="182875" y="107400"/>
            <a:ext cx="898427" cy="37639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8"/>
          <p:cNvSpPr/>
          <p:nvPr/>
        </p:nvSpPr>
        <p:spPr>
          <a:xfrm>
            <a:off x="3059725" y="2747550"/>
            <a:ext cx="6084300" cy="2103000"/>
          </a:xfrm>
          <a:prstGeom prst="rect">
            <a:avLst/>
          </a:prstGeom>
          <a:solidFill>
            <a:srgbClr val="FE772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339" name="Google Shape;339;p38"/>
          <p:cNvSpPr/>
          <p:nvPr/>
        </p:nvSpPr>
        <p:spPr>
          <a:xfrm>
            <a:off x="-347684" y="3218259"/>
            <a:ext cx="3682719" cy="2213557"/>
          </a:xfrm>
          <a:custGeom>
            <a:avLst/>
            <a:gdLst/>
            <a:ahLst/>
            <a:cxnLst/>
            <a:rect l="l" t="t" r="r" b="b"/>
            <a:pathLst>
              <a:path w="4332610" h="2847019" extrusionOk="0">
                <a:moveTo>
                  <a:pt x="0" y="281130"/>
                </a:moveTo>
                <a:lnTo>
                  <a:pt x="88021" y="238729"/>
                </a:lnTo>
                <a:cubicBezTo>
                  <a:pt x="451463" y="85006"/>
                  <a:pt x="851047" y="0"/>
                  <a:pt x="1270485" y="0"/>
                </a:cubicBezTo>
                <a:cubicBezTo>
                  <a:pt x="2738519" y="0"/>
                  <a:pt x="3963340" y="1041317"/>
                  <a:pt x="4307865" y="2486867"/>
                </a:cubicBezTo>
                <a:cubicBezTo>
                  <a:pt x="4323813" y="2570618"/>
                  <a:pt x="4332610" y="2847019"/>
                  <a:pt x="4332610" y="2847019"/>
                </a:cubicBezTo>
              </a:path>
            </a:pathLst>
          </a:custGeom>
          <a:noFill/>
          <a:ln w="952500" cap="flat" cmpd="sng">
            <a:solidFill>
              <a:srgbClr val="74B9C9"/>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340" name="Google Shape;340;p38"/>
          <p:cNvSpPr txBox="1"/>
          <p:nvPr/>
        </p:nvSpPr>
        <p:spPr>
          <a:xfrm>
            <a:off x="4480078" y="130853"/>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341" name="Google Shape;341;p38"/>
          <p:cNvSpPr txBox="1"/>
          <p:nvPr/>
        </p:nvSpPr>
        <p:spPr>
          <a:xfrm>
            <a:off x="4824567" y="2876550"/>
            <a:ext cx="3427500" cy="4692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300">
                <a:solidFill>
                  <a:schemeClr val="lt1"/>
                </a:solidFill>
              </a:rPr>
              <a:t>We believe every Arizonan should be at home in Arizona</a:t>
            </a:r>
            <a:endParaRPr sz="1300"/>
          </a:p>
        </p:txBody>
      </p:sp>
      <p:sp>
        <p:nvSpPr>
          <p:cNvPr id="342" name="Google Shape;342;p38"/>
          <p:cNvSpPr txBox="1"/>
          <p:nvPr/>
        </p:nvSpPr>
        <p:spPr>
          <a:xfrm>
            <a:off x="4720724" y="1500675"/>
            <a:ext cx="3280200" cy="12081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700">
                <a:solidFill>
                  <a:srgbClr val="E0380C"/>
                </a:solidFill>
                <a:latin typeface="Anton"/>
                <a:ea typeface="Anton"/>
                <a:cs typeface="Anton"/>
                <a:sym typeface="Anton"/>
              </a:rPr>
              <a:t>At Home in Arizona</a:t>
            </a:r>
            <a:endParaRPr sz="3700" b="0" i="0" u="none" strike="noStrike" cap="none">
              <a:solidFill>
                <a:srgbClr val="E0380C"/>
              </a:solidFill>
              <a:latin typeface="Anton"/>
              <a:ea typeface="Anton"/>
              <a:cs typeface="Anton"/>
              <a:sym typeface="Anton"/>
            </a:endParaRPr>
          </a:p>
        </p:txBody>
      </p:sp>
      <p:sp>
        <p:nvSpPr>
          <p:cNvPr id="343" name="Google Shape;343;p38"/>
          <p:cNvSpPr/>
          <p:nvPr/>
        </p:nvSpPr>
        <p:spPr>
          <a:xfrm rot="10800000">
            <a:off x="8165890" y="666"/>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344" name="Google Shape;344;p38"/>
          <p:cNvSpPr txBox="1"/>
          <p:nvPr/>
        </p:nvSpPr>
        <p:spPr>
          <a:xfrm>
            <a:off x="8252079" y="178962"/>
            <a:ext cx="663600" cy="222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14</a:t>
            </a:r>
            <a:endParaRPr sz="1000"/>
          </a:p>
        </p:txBody>
      </p:sp>
      <p:pic>
        <p:nvPicPr>
          <p:cNvPr id="345" name="Google Shape;345;p38"/>
          <p:cNvPicPr preferRelativeResize="0"/>
          <p:nvPr/>
        </p:nvPicPr>
        <p:blipFill rotWithShape="1">
          <a:blip r:embed="rId3">
            <a:alphaModFix/>
          </a:blip>
          <a:srcRect l="34765" r="1690"/>
          <a:stretch/>
        </p:blipFill>
        <p:spPr>
          <a:xfrm>
            <a:off x="841658" y="749285"/>
            <a:ext cx="3581630" cy="3759417"/>
          </a:xfrm>
          <a:prstGeom prst="rect">
            <a:avLst/>
          </a:prstGeom>
          <a:noFill/>
          <a:ln>
            <a:noFill/>
          </a:ln>
        </p:spPr>
      </p:pic>
      <p:sp>
        <p:nvSpPr>
          <p:cNvPr id="346" name="Google Shape;346;p38"/>
          <p:cNvSpPr/>
          <p:nvPr/>
        </p:nvSpPr>
        <p:spPr>
          <a:xfrm>
            <a:off x="-683867" y="4386857"/>
            <a:ext cx="2883129" cy="1337767"/>
          </a:xfrm>
          <a:custGeom>
            <a:avLst/>
            <a:gdLst/>
            <a:ahLst/>
            <a:cxnLst/>
            <a:rect l="l" t="t" r="r" b="b"/>
            <a:pathLst>
              <a:path w="6167120" h="3129280" extrusionOk="0">
                <a:moveTo>
                  <a:pt x="0" y="3037840"/>
                </a:moveTo>
                <a:cubicBezTo>
                  <a:pt x="0" y="1360087"/>
                  <a:pt x="1360087" y="0"/>
                  <a:pt x="3037840" y="0"/>
                </a:cubicBezTo>
                <a:cubicBezTo>
                  <a:pt x="4715593" y="0"/>
                  <a:pt x="6075680" y="1360087"/>
                  <a:pt x="6167120" y="3129280"/>
                </a:cubicBezTo>
              </a:path>
            </a:pathLst>
          </a:custGeom>
          <a:noFill/>
          <a:ln w="254000" cap="flat" cmpd="sng">
            <a:solidFill>
              <a:srgbClr val="74B9C9"/>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347" name="Google Shape;347;p38"/>
          <p:cNvPicPr preferRelativeResize="0"/>
          <p:nvPr/>
        </p:nvPicPr>
        <p:blipFill rotWithShape="1">
          <a:blip r:embed="rId4">
            <a:alphaModFix/>
          </a:blip>
          <a:srcRect l="-1380" r="1380"/>
          <a:stretch/>
        </p:blipFill>
        <p:spPr>
          <a:xfrm>
            <a:off x="182875" y="107400"/>
            <a:ext cx="898427" cy="37639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39"/>
          <p:cNvPicPr preferRelativeResize="0"/>
          <p:nvPr/>
        </p:nvPicPr>
        <p:blipFill rotWithShape="1">
          <a:blip r:embed="rId3">
            <a:alphaModFix/>
          </a:blip>
          <a:srcRect t="17918"/>
          <a:stretch/>
        </p:blipFill>
        <p:spPr>
          <a:xfrm>
            <a:off x="4741075" y="146425"/>
            <a:ext cx="3578098" cy="4406477"/>
          </a:xfrm>
          <a:prstGeom prst="rect">
            <a:avLst/>
          </a:prstGeom>
          <a:noFill/>
          <a:ln>
            <a:noFill/>
          </a:ln>
        </p:spPr>
      </p:pic>
      <p:sp>
        <p:nvSpPr>
          <p:cNvPr id="353" name="Google Shape;353;p39"/>
          <p:cNvSpPr txBox="1"/>
          <p:nvPr/>
        </p:nvSpPr>
        <p:spPr>
          <a:xfrm>
            <a:off x="512400" y="1663275"/>
            <a:ext cx="3456000" cy="12387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800">
                <a:solidFill>
                  <a:srgbClr val="FE7722"/>
                </a:solidFill>
                <a:latin typeface="Anton"/>
                <a:ea typeface="Anton"/>
                <a:cs typeface="Anton"/>
                <a:sym typeface="Anton"/>
              </a:rPr>
              <a:t>Sample Messaging</a:t>
            </a:r>
            <a:endParaRPr sz="3800" b="0" i="0" u="none" strike="noStrike" cap="none">
              <a:solidFill>
                <a:srgbClr val="FE7722"/>
              </a:solidFill>
              <a:latin typeface="Anton"/>
              <a:ea typeface="Anton"/>
              <a:cs typeface="Anton"/>
              <a:sym typeface="Anton"/>
            </a:endParaRPr>
          </a:p>
        </p:txBody>
      </p:sp>
      <p:grpSp>
        <p:nvGrpSpPr>
          <p:cNvPr id="354" name="Google Shape;354;p39"/>
          <p:cNvGrpSpPr/>
          <p:nvPr/>
        </p:nvGrpSpPr>
        <p:grpSpPr>
          <a:xfrm>
            <a:off x="661117" y="2992825"/>
            <a:ext cx="3910962" cy="1177200"/>
            <a:chOff x="7155795" y="1705455"/>
            <a:chExt cx="5084454" cy="1674300"/>
          </a:xfrm>
        </p:grpSpPr>
        <p:sp>
          <p:nvSpPr>
            <p:cNvPr id="355" name="Google Shape;355;p39"/>
            <p:cNvSpPr txBox="1"/>
            <p:nvPr/>
          </p:nvSpPr>
          <p:spPr>
            <a:xfrm>
              <a:off x="7566849" y="1705455"/>
              <a:ext cx="4673400" cy="16743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b="1">
                  <a:solidFill>
                    <a:srgbClr val="3F3F3F"/>
                  </a:solidFill>
                </a:rPr>
                <a:t>Home is where it all starts</a:t>
              </a:r>
              <a:r>
                <a:rPr lang="en" sz="1200">
                  <a:solidFill>
                    <a:srgbClr val="3F3F3F"/>
                  </a:solidFill>
                </a:rPr>
                <a:t> is working to put a home within reach for every member of our communities, so that we are all able to live stable and purposeful lives. Learn more about our collective of champions for housing and discover how you can help at homeiswhereitallstarts.org</a:t>
              </a:r>
              <a:endParaRPr sz="1000"/>
            </a:p>
          </p:txBody>
        </p:sp>
        <p:sp>
          <p:nvSpPr>
            <p:cNvPr id="356" name="Google Shape;356;p39"/>
            <p:cNvSpPr/>
            <p:nvPr/>
          </p:nvSpPr>
          <p:spPr>
            <a:xfrm rot="2700000">
              <a:off x="7193402" y="1800104"/>
              <a:ext cx="181585" cy="181585"/>
            </a:xfrm>
            <a:prstGeom prst="rect">
              <a:avLst/>
            </a:pr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grpSp>
      <p:sp>
        <p:nvSpPr>
          <p:cNvPr id="357" name="Google Shape;357;p39"/>
          <p:cNvSpPr txBox="1"/>
          <p:nvPr/>
        </p:nvSpPr>
        <p:spPr>
          <a:xfrm>
            <a:off x="330844" y="4683308"/>
            <a:ext cx="3686700" cy="204900"/>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358" name="Google Shape;358;p39"/>
          <p:cNvSpPr/>
          <p:nvPr/>
        </p:nvSpPr>
        <p:spPr>
          <a:xfrm rot="5400000">
            <a:off x="5119656" y="3527816"/>
            <a:ext cx="665074" cy="2238702"/>
          </a:xfrm>
          <a:custGeom>
            <a:avLst/>
            <a:gdLst/>
            <a:ahLst/>
            <a:cxnLst/>
            <a:rect l="l" t="t" r="r" b="b"/>
            <a:pathLst>
              <a:path w="920518" h="2824861" extrusionOk="0">
                <a:moveTo>
                  <a:pt x="0" y="0"/>
                </a:moveTo>
                <a:lnTo>
                  <a:pt x="111981" y="53945"/>
                </a:lnTo>
                <a:cubicBezTo>
                  <a:pt x="593582" y="315566"/>
                  <a:pt x="920518" y="825818"/>
                  <a:pt x="920518" y="1412431"/>
                </a:cubicBezTo>
                <a:cubicBezTo>
                  <a:pt x="920518" y="1999043"/>
                  <a:pt x="593582" y="2509295"/>
                  <a:pt x="111981" y="2770917"/>
                </a:cubicBezTo>
                <a:lnTo>
                  <a:pt x="0" y="2824861"/>
                </a:lnTo>
                <a:close/>
              </a:path>
            </a:pathLst>
          </a:custGeom>
          <a:solidFill>
            <a:srgbClr val="FE772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359" name="Google Shape;359;p39"/>
          <p:cNvSpPr/>
          <p:nvPr/>
        </p:nvSpPr>
        <p:spPr>
          <a:xfrm rot="-5400000">
            <a:off x="6098150" y="3470095"/>
            <a:ext cx="948723" cy="1054810"/>
          </a:xfrm>
          <a:custGeom>
            <a:avLst/>
            <a:gdLst/>
            <a:ahLst/>
            <a:cxnLst/>
            <a:rect l="l" t="t" r="r" b="b"/>
            <a:pathLst>
              <a:path w="1536393" h="1556915" extrusionOk="0">
                <a:moveTo>
                  <a:pt x="0" y="0"/>
                </a:moveTo>
                <a:lnTo>
                  <a:pt x="1535767" y="0"/>
                </a:lnTo>
                <a:lnTo>
                  <a:pt x="1536393" y="12394"/>
                </a:lnTo>
                <a:cubicBezTo>
                  <a:pt x="1536393" y="812320"/>
                  <a:pt x="928455" y="1470254"/>
                  <a:pt x="149402" y="1549371"/>
                </a:cubicBezTo>
                <a:lnTo>
                  <a:pt x="0" y="1556915"/>
                </a:lnTo>
                <a:close/>
              </a:path>
            </a:pathLst>
          </a:custGeom>
          <a:noFill/>
          <a:ln w="38100" cap="flat" cmpd="sng">
            <a:solidFill>
              <a:srgbClr val="B7E5EA"/>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360" name="Google Shape;360;p39" descr="A picture containing text, outdoor, window&#10;&#10;Description automatically generated"/>
          <p:cNvPicPr preferRelativeResize="0"/>
          <p:nvPr/>
        </p:nvPicPr>
        <p:blipFill rotWithShape="1">
          <a:blip r:embed="rId4">
            <a:alphaModFix/>
          </a:blip>
          <a:srcRect/>
          <a:stretch/>
        </p:blipFill>
        <p:spPr>
          <a:xfrm>
            <a:off x="594038" y="457788"/>
            <a:ext cx="1158724" cy="73685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0"/>
          <p:cNvPicPr preferRelativeResize="0"/>
          <p:nvPr/>
        </p:nvPicPr>
        <p:blipFill rotWithShape="1">
          <a:blip r:embed="rId3">
            <a:alphaModFix/>
          </a:blip>
          <a:srcRect t="8578" b="8220"/>
          <a:stretch/>
        </p:blipFill>
        <p:spPr>
          <a:xfrm>
            <a:off x="4900575" y="247425"/>
            <a:ext cx="3510903" cy="4382848"/>
          </a:xfrm>
          <a:prstGeom prst="rect">
            <a:avLst/>
          </a:prstGeom>
          <a:noFill/>
          <a:ln>
            <a:noFill/>
          </a:ln>
        </p:spPr>
      </p:pic>
      <p:sp>
        <p:nvSpPr>
          <p:cNvPr id="366" name="Google Shape;366;p40"/>
          <p:cNvSpPr txBox="1"/>
          <p:nvPr/>
        </p:nvSpPr>
        <p:spPr>
          <a:xfrm>
            <a:off x="512400" y="1663275"/>
            <a:ext cx="3456000" cy="12387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800">
                <a:solidFill>
                  <a:srgbClr val="FE7722"/>
                </a:solidFill>
                <a:latin typeface="Anton"/>
                <a:ea typeface="Anton"/>
                <a:cs typeface="Anton"/>
                <a:sym typeface="Anton"/>
              </a:rPr>
              <a:t>Sample Messaging</a:t>
            </a:r>
            <a:endParaRPr sz="3800" b="0" i="0" u="none" strike="noStrike" cap="none">
              <a:solidFill>
                <a:srgbClr val="FE7722"/>
              </a:solidFill>
              <a:latin typeface="Anton"/>
              <a:ea typeface="Anton"/>
              <a:cs typeface="Anton"/>
              <a:sym typeface="Anton"/>
            </a:endParaRPr>
          </a:p>
        </p:txBody>
      </p:sp>
      <p:grpSp>
        <p:nvGrpSpPr>
          <p:cNvPr id="367" name="Google Shape;367;p40"/>
          <p:cNvGrpSpPr/>
          <p:nvPr/>
        </p:nvGrpSpPr>
        <p:grpSpPr>
          <a:xfrm>
            <a:off x="661117" y="2992825"/>
            <a:ext cx="3772275" cy="1177200"/>
            <a:chOff x="7155795" y="1705455"/>
            <a:chExt cx="4904154" cy="1674300"/>
          </a:xfrm>
        </p:grpSpPr>
        <p:sp>
          <p:nvSpPr>
            <p:cNvPr id="368" name="Google Shape;368;p40"/>
            <p:cNvSpPr txBox="1"/>
            <p:nvPr/>
          </p:nvSpPr>
          <p:spPr>
            <a:xfrm>
              <a:off x="7566849" y="1705455"/>
              <a:ext cx="4493100" cy="16743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3F3F3F"/>
                  </a:solidFill>
                </a:rPr>
                <a:t>The average cost of a home in Arizona has risen 54.2% over the past two years. Meanwhile, the median income in Arizona has increased just 5% since 2019. </a:t>
              </a:r>
              <a:r>
                <a:rPr lang="en" sz="1200" b="1">
                  <a:solidFill>
                    <a:srgbClr val="3F3F3F"/>
                  </a:solidFill>
                </a:rPr>
                <a:t>Home is where it all starts</a:t>
              </a:r>
              <a:r>
                <a:rPr lang="en" sz="1200">
                  <a:solidFill>
                    <a:srgbClr val="3F3F3F"/>
                  </a:solidFill>
                </a:rPr>
                <a:t> is working to shift that trend, so we all have a place to call home.</a:t>
              </a:r>
              <a:endParaRPr sz="1000"/>
            </a:p>
          </p:txBody>
        </p:sp>
        <p:sp>
          <p:nvSpPr>
            <p:cNvPr id="369" name="Google Shape;369;p40"/>
            <p:cNvSpPr/>
            <p:nvPr/>
          </p:nvSpPr>
          <p:spPr>
            <a:xfrm rot="2700000">
              <a:off x="7193402" y="1800104"/>
              <a:ext cx="181585" cy="181585"/>
            </a:xfrm>
            <a:prstGeom prst="rect">
              <a:avLst/>
            </a:pr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grpSp>
      <p:sp>
        <p:nvSpPr>
          <p:cNvPr id="370" name="Google Shape;370;p40"/>
          <p:cNvSpPr txBox="1"/>
          <p:nvPr/>
        </p:nvSpPr>
        <p:spPr>
          <a:xfrm>
            <a:off x="330844" y="4683308"/>
            <a:ext cx="3686700" cy="204900"/>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371" name="Google Shape;371;p40"/>
          <p:cNvSpPr/>
          <p:nvPr/>
        </p:nvSpPr>
        <p:spPr>
          <a:xfrm rot="5400000">
            <a:off x="4433856" y="3527816"/>
            <a:ext cx="665074" cy="2238702"/>
          </a:xfrm>
          <a:custGeom>
            <a:avLst/>
            <a:gdLst/>
            <a:ahLst/>
            <a:cxnLst/>
            <a:rect l="l" t="t" r="r" b="b"/>
            <a:pathLst>
              <a:path w="920518" h="2824861" extrusionOk="0">
                <a:moveTo>
                  <a:pt x="0" y="0"/>
                </a:moveTo>
                <a:lnTo>
                  <a:pt x="111981" y="53945"/>
                </a:lnTo>
                <a:cubicBezTo>
                  <a:pt x="593582" y="315566"/>
                  <a:pt x="920518" y="825818"/>
                  <a:pt x="920518" y="1412431"/>
                </a:cubicBezTo>
                <a:cubicBezTo>
                  <a:pt x="920518" y="1999043"/>
                  <a:pt x="593582" y="2509295"/>
                  <a:pt x="111981" y="2770917"/>
                </a:cubicBezTo>
                <a:lnTo>
                  <a:pt x="0" y="2824861"/>
                </a:lnTo>
                <a:close/>
              </a:path>
            </a:pathLst>
          </a:custGeom>
          <a:solidFill>
            <a:srgbClr val="FE772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372" name="Google Shape;372;p40"/>
          <p:cNvSpPr/>
          <p:nvPr/>
        </p:nvSpPr>
        <p:spPr>
          <a:xfrm rot="-5400000">
            <a:off x="5412350" y="3470095"/>
            <a:ext cx="948723" cy="1054810"/>
          </a:xfrm>
          <a:custGeom>
            <a:avLst/>
            <a:gdLst/>
            <a:ahLst/>
            <a:cxnLst/>
            <a:rect l="l" t="t" r="r" b="b"/>
            <a:pathLst>
              <a:path w="1536393" h="1556915" extrusionOk="0">
                <a:moveTo>
                  <a:pt x="0" y="0"/>
                </a:moveTo>
                <a:lnTo>
                  <a:pt x="1535767" y="0"/>
                </a:lnTo>
                <a:lnTo>
                  <a:pt x="1536393" y="12394"/>
                </a:lnTo>
                <a:cubicBezTo>
                  <a:pt x="1536393" y="812320"/>
                  <a:pt x="928455" y="1470254"/>
                  <a:pt x="149402" y="1549371"/>
                </a:cubicBezTo>
                <a:lnTo>
                  <a:pt x="0" y="1556915"/>
                </a:lnTo>
                <a:close/>
              </a:path>
            </a:pathLst>
          </a:custGeom>
          <a:noFill/>
          <a:ln w="38100" cap="flat" cmpd="sng">
            <a:solidFill>
              <a:srgbClr val="B7E5EA"/>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373" name="Google Shape;373;p40" descr="A picture containing text, outdoor, window&#10;&#10;Description automatically generated"/>
          <p:cNvPicPr preferRelativeResize="0"/>
          <p:nvPr/>
        </p:nvPicPr>
        <p:blipFill rotWithShape="1">
          <a:blip r:embed="rId4">
            <a:alphaModFix/>
          </a:blip>
          <a:srcRect/>
          <a:stretch/>
        </p:blipFill>
        <p:spPr>
          <a:xfrm>
            <a:off x="594038" y="457788"/>
            <a:ext cx="1158724" cy="73685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1"/>
          <p:cNvSpPr/>
          <p:nvPr/>
        </p:nvSpPr>
        <p:spPr>
          <a:xfrm>
            <a:off x="0" y="1378744"/>
            <a:ext cx="9144000" cy="3764700"/>
          </a:xfrm>
          <a:prstGeom prst="rect">
            <a:avLst/>
          </a:prstGeom>
          <a:solidFill>
            <a:srgbClr val="1A95B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379" name="Google Shape;379;p41"/>
          <p:cNvSpPr txBox="1"/>
          <p:nvPr/>
        </p:nvSpPr>
        <p:spPr>
          <a:xfrm>
            <a:off x="1480024" y="3632625"/>
            <a:ext cx="6637500" cy="6384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700">
                <a:solidFill>
                  <a:srgbClr val="F2F2F2"/>
                </a:solidFill>
                <a:latin typeface="Anton"/>
                <a:ea typeface="Anton"/>
                <a:cs typeface="Anton"/>
                <a:sym typeface="Anton"/>
              </a:rPr>
              <a:t>What We Are</a:t>
            </a:r>
            <a:r>
              <a:rPr lang="en" sz="3700" b="0" i="0" u="none" strike="noStrike" cap="none">
                <a:solidFill>
                  <a:srgbClr val="F2F2F2"/>
                </a:solidFill>
                <a:latin typeface="Anton"/>
                <a:ea typeface="Anton"/>
                <a:cs typeface="Anton"/>
                <a:sym typeface="Anton"/>
              </a:rPr>
              <a:t> </a:t>
            </a:r>
            <a:r>
              <a:rPr lang="en" sz="3700">
                <a:solidFill>
                  <a:srgbClr val="FBB302"/>
                </a:solidFill>
                <a:latin typeface="Anton"/>
                <a:ea typeface="Anton"/>
                <a:cs typeface="Anton"/>
                <a:sym typeface="Anton"/>
              </a:rPr>
              <a:t>Aiming to Achieve</a:t>
            </a:r>
            <a:endParaRPr sz="3700" b="0" i="0" u="none" strike="noStrike" cap="none">
              <a:solidFill>
                <a:srgbClr val="F2F2F2"/>
              </a:solidFill>
              <a:latin typeface="Anton"/>
              <a:ea typeface="Anton"/>
              <a:cs typeface="Anton"/>
              <a:sym typeface="Anton"/>
            </a:endParaRPr>
          </a:p>
        </p:txBody>
      </p:sp>
      <p:sp>
        <p:nvSpPr>
          <p:cNvPr id="380" name="Google Shape;380;p41"/>
          <p:cNvSpPr txBox="1"/>
          <p:nvPr/>
        </p:nvSpPr>
        <p:spPr>
          <a:xfrm>
            <a:off x="1489734" y="3434015"/>
            <a:ext cx="4344900" cy="2229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1000" b="1">
                <a:solidFill>
                  <a:srgbClr val="FBB302"/>
                </a:solidFill>
              </a:rPr>
              <a:t>OUR GOALS FOR THE CAMPAIGN</a:t>
            </a:r>
            <a:endParaRPr sz="1000" b="1" i="0" u="none" strike="noStrike" cap="none">
              <a:solidFill>
                <a:srgbClr val="FBB302"/>
              </a:solidFill>
              <a:latin typeface="Arial"/>
              <a:ea typeface="Arial"/>
              <a:cs typeface="Arial"/>
              <a:sym typeface="Arial"/>
            </a:endParaRPr>
          </a:p>
        </p:txBody>
      </p:sp>
      <p:sp>
        <p:nvSpPr>
          <p:cNvPr id="381" name="Google Shape;381;p41"/>
          <p:cNvSpPr/>
          <p:nvPr/>
        </p:nvSpPr>
        <p:spPr>
          <a:xfrm>
            <a:off x="-10355" y="4406673"/>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FBB30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382" name="Google Shape;382;p41"/>
          <p:cNvSpPr txBox="1"/>
          <p:nvPr/>
        </p:nvSpPr>
        <p:spPr>
          <a:xfrm>
            <a:off x="200572" y="4835152"/>
            <a:ext cx="617700" cy="200700"/>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17</a:t>
            </a:r>
            <a:endParaRPr sz="1000"/>
          </a:p>
        </p:txBody>
      </p:sp>
      <p:sp>
        <p:nvSpPr>
          <p:cNvPr id="383" name="Google Shape;383;p41"/>
          <p:cNvSpPr txBox="1"/>
          <p:nvPr/>
        </p:nvSpPr>
        <p:spPr>
          <a:xfrm>
            <a:off x="4430803" y="4779570"/>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B7E5EA"/>
              </a:buClr>
              <a:buSzPts val="600"/>
              <a:buFont typeface="Arial"/>
              <a:buNone/>
            </a:pPr>
            <a:r>
              <a:rPr lang="en" sz="600" b="0" i="0" u="none" strike="noStrike" cap="none">
                <a:solidFill>
                  <a:srgbClr val="B7E5EA"/>
                </a:solidFill>
                <a:latin typeface="Arial"/>
                <a:ea typeface="Arial"/>
                <a:cs typeface="Arial"/>
                <a:sym typeface="Arial"/>
              </a:rPr>
              <a:t>© 2023 ALL RIGHTS RESERVED • MADE WITH HOME IS WHERE IT ALL STARTS</a:t>
            </a:r>
            <a:endParaRPr sz="600" b="0" i="0" u="none" strike="noStrike" cap="none">
              <a:solidFill>
                <a:srgbClr val="B7E5EA"/>
              </a:solidFill>
              <a:latin typeface="Arial"/>
              <a:ea typeface="Arial"/>
              <a:cs typeface="Arial"/>
              <a:sym typeface="Arial"/>
            </a:endParaRPr>
          </a:p>
        </p:txBody>
      </p:sp>
      <p:pic>
        <p:nvPicPr>
          <p:cNvPr id="384" name="Google Shape;384;p41"/>
          <p:cNvPicPr preferRelativeResize="0"/>
          <p:nvPr/>
        </p:nvPicPr>
        <p:blipFill rotWithShape="1">
          <a:blip r:embed="rId3">
            <a:alphaModFix/>
          </a:blip>
          <a:srcRect l="1380" r="1380"/>
          <a:stretch/>
        </p:blipFill>
        <p:spPr>
          <a:xfrm>
            <a:off x="8157956" y="4726564"/>
            <a:ext cx="717972" cy="309326"/>
          </a:xfrm>
          <a:prstGeom prst="rect">
            <a:avLst/>
          </a:prstGeom>
          <a:noFill/>
          <a:ln>
            <a:noFill/>
          </a:ln>
        </p:spPr>
      </p:pic>
      <p:pic>
        <p:nvPicPr>
          <p:cNvPr id="385" name="Google Shape;385;p41"/>
          <p:cNvPicPr preferRelativeResize="0"/>
          <p:nvPr/>
        </p:nvPicPr>
        <p:blipFill rotWithShape="1">
          <a:blip r:embed="rId4">
            <a:alphaModFix/>
          </a:blip>
          <a:srcRect t="24464" b="23781"/>
          <a:stretch/>
        </p:blipFill>
        <p:spPr>
          <a:xfrm>
            <a:off x="0" y="0"/>
            <a:ext cx="9143997" cy="31541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42" descr="A picture containing person, cup, coffee, drink&#10;&#10;Description automatically generated"/>
          <p:cNvPicPr preferRelativeResize="0"/>
          <p:nvPr/>
        </p:nvPicPr>
        <p:blipFill rotWithShape="1">
          <a:blip r:embed="rId3">
            <a:alphaModFix/>
          </a:blip>
          <a:srcRect l="18850" b="22815"/>
          <a:stretch/>
        </p:blipFill>
        <p:spPr>
          <a:xfrm>
            <a:off x="1305169" y="0"/>
            <a:ext cx="7838830" cy="4543426"/>
          </a:xfrm>
          <a:prstGeom prst="rect">
            <a:avLst/>
          </a:prstGeom>
          <a:noFill/>
          <a:ln>
            <a:noFill/>
          </a:ln>
        </p:spPr>
      </p:pic>
      <p:sp>
        <p:nvSpPr>
          <p:cNvPr id="391" name="Google Shape;391;p42"/>
          <p:cNvSpPr/>
          <p:nvPr/>
        </p:nvSpPr>
        <p:spPr>
          <a:xfrm>
            <a:off x="-10355" y="4406673"/>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FBB30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392" name="Google Shape;392;p42"/>
          <p:cNvSpPr txBox="1"/>
          <p:nvPr/>
        </p:nvSpPr>
        <p:spPr>
          <a:xfrm>
            <a:off x="200572" y="4835152"/>
            <a:ext cx="653400" cy="200700"/>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18</a:t>
            </a:r>
            <a:endParaRPr sz="1000"/>
          </a:p>
        </p:txBody>
      </p:sp>
      <p:sp>
        <p:nvSpPr>
          <p:cNvPr id="393" name="Google Shape;393;p42"/>
          <p:cNvSpPr/>
          <p:nvPr/>
        </p:nvSpPr>
        <p:spPr>
          <a:xfrm>
            <a:off x="726831" y="873973"/>
            <a:ext cx="6729000" cy="3750300"/>
          </a:xfrm>
          <a:prstGeom prst="rect">
            <a:avLst/>
          </a:prstGeom>
          <a:solidFill>
            <a:schemeClr val="lt1"/>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394" name="Google Shape;394;p42"/>
          <p:cNvSpPr txBox="1"/>
          <p:nvPr/>
        </p:nvSpPr>
        <p:spPr>
          <a:xfrm>
            <a:off x="1233345" y="1668425"/>
            <a:ext cx="5890200" cy="6693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900">
                <a:solidFill>
                  <a:srgbClr val="E0380C"/>
                </a:solidFill>
                <a:latin typeface="Anton"/>
                <a:ea typeface="Anton"/>
                <a:cs typeface="Anton"/>
                <a:sym typeface="Anton"/>
              </a:rPr>
              <a:t>Our Long-Term Goals</a:t>
            </a:r>
            <a:endParaRPr sz="3900" b="0" i="0" u="none" strike="noStrike" cap="none">
              <a:solidFill>
                <a:srgbClr val="E0380C"/>
              </a:solidFill>
              <a:latin typeface="Anton"/>
              <a:ea typeface="Anton"/>
              <a:cs typeface="Anton"/>
              <a:sym typeface="Anton"/>
            </a:endParaRPr>
          </a:p>
        </p:txBody>
      </p:sp>
      <p:sp>
        <p:nvSpPr>
          <p:cNvPr id="395" name="Google Shape;395;p42"/>
          <p:cNvSpPr txBox="1"/>
          <p:nvPr/>
        </p:nvSpPr>
        <p:spPr>
          <a:xfrm>
            <a:off x="1243076" y="1469816"/>
            <a:ext cx="4344900" cy="2229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1000" b="1">
                <a:solidFill>
                  <a:srgbClr val="3F3F3F"/>
                </a:solidFill>
              </a:rPr>
              <a:t>WHAT WE’RE AIMING TO ACHIEVE</a:t>
            </a:r>
            <a:endParaRPr sz="1000" b="1" i="0" u="none" strike="noStrike" cap="none">
              <a:solidFill>
                <a:srgbClr val="3F3F3F"/>
              </a:solidFill>
              <a:latin typeface="Arial"/>
              <a:ea typeface="Arial"/>
              <a:cs typeface="Arial"/>
              <a:sym typeface="Arial"/>
            </a:endParaRPr>
          </a:p>
        </p:txBody>
      </p:sp>
      <p:grpSp>
        <p:nvGrpSpPr>
          <p:cNvPr id="396" name="Google Shape;396;p42"/>
          <p:cNvGrpSpPr/>
          <p:nvPr/>
        </p:nvGrpSpPr>
        <p:grpSpPr>
          <a:xfrm>
            <a:off x="1243026" y="2510099"/>
            <a:ext cx="1678179" cy="438313"/>
            <a:chOff x="1615999" y="5412458"/>
            <a:chExt cx="2181720" cy="623400"/>
          </a:xfrm>
        </p:grpSpPr>
        <p:sp>
          <p:nvSpPr>
            <p:cNvPr id="397" name="Google Shape;397;p42"/>
            <p:cNvSpPr txBox="1"/>
            <p:nvPr/>
          </p:nvSpPr>
          <p:spPr>
            <a:xfrm>
              <a:off x="1615999" y="5416033"/>
              <a:ext cx="834600" cy="5796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200">
                  <a:solidFill>
                    <a:srgbClr val="A2D0DB"/>
                  </a:solidFill>
                  <a:latin typeface="Anton"/>
                  <a:ea typeface="Anton"/>
                  <a:cs typeface="Anton"/>
                  <a:sym typeface="Anton"/>
                </a:rPr>
                <a:t>1</a:t>
              </a:r>
              <a:endParaRPr sz="2200" b="0" i="0" u="none" strike="noStrike" cap="none">
                <a:solidFill>
                  <a:srgbClr val="A2D0DB"/>
                </a:solidFill>
                <a:latin typeface="Anton"/>
                <a:ea typeface="Anton"/>
                <a:cs typeface="Anton"/>
                <a:sym typeface="Anton"/>
              </a:endParaRPr>
            </a:p>
          </p:txBody>
        </p:sp>
        <p:sp>
          <p:nvSpPr>
            <p:cNvPr id="398" name="Google Shape;398;p42"/>
            <p:cNvSpPr txBox="1"/>
            <p:nvPr/>
          </p:nvSpPr>
          <p:spPr>
            <a:xfrm>
              <a:off x="2355619" y="5412458"/>
              <a:ext cx="1442100" cy="6234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3F3F3F"/>
                  </a:solidFill>
                </a:rPr>
                <a:t>New framing is being used</a:t>
              </a:r>
              <a:endParaRPr sz="1200" b="0" i="0" u="none" strike="noStrike" cap="none">
                <a:solidFill>
                  <a:srgbClr val="3F3F3F"/>
                </a:solidFill>
                <a:latin typeface="Arial"/>
                <a:ea typeface="Arial"/>
                <a:cs typeface="Arial"/>
                <a:sym typeface="Arial"/>
              </a:endParaRPr>
            </a:p>
          </p:txBody>
        </p:sp>
      </p:grpSp>
      <p:sp>
        <p:nvSpPr>
          <p:cNvPr id="399" name="Google Shape;399;p42"/>
          <p:cNvSpPr/>
          <p:nvPr/>
        </p:nvSpPr>
        <p:spPr>
          <a:xfrm rot="-5400000">
            <a:off x="6982320" y="347209"/>
            <a:ext cx="948723" cy="1054810"/>
          </a:xfrm>
          <a:custGeom>
            <a:avLst/>
            <a:gdLst/>
            <a:ahLst/>
            <a:cxnLst/>
            <a:rect l="l" t="t" r="r" b="b"/>
            <a:pathLst>
              <a:path w="1536393" h="1556915" extrusionOk="0">
                <a:moveTo>
                  <a:pt x="0" y="0"/>
                </a:moveTo>
                <a:lnTo>
                  <a:pt x="1535767" y="0"/>
                </a:lnTo>
                <a:lnTo>
                  <a:pt x="1536393" y="12394"/>
                </a:lnTo>
                <a:cubicBezTo>
                  <a:pt x="1536393" y="812320"/>
                  <a:pt x="928455" y="1470254"/>
                  <a:pt x="149402" y="1549371"/>
                </a:cubicBezTo>
                <a:lnTo>
                  <a:pt x="0" y="1556915"/>
                </a:lnTo>
                <a:close/>
              </a:path>
            </a:pathLst>
          </a:custGeom>
          <a:noFill/>
          <a:ln w="38100" cap="flat" cmpd="sng">
            <a:solidFill>
              <a:srgbClr val="B7E5EA"/>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400" name="Google Shape;400;p42"/>
          <p:cNvSpPr txBox="1"/>
          <p:nvPr/>
        </p:nvSpPr>
        <p:spPr>
          <a:xfrm>
            <a:off x="4430803" y="4779570"/>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pic>
        <p:nvPicPr>
          <p:cNvPr id="401" name="Google Shape;401;p42" descr="Text&#10;&#10;Description automatically generated"/>
          <p:cNvPicPr preferRelativeResize="0"/>
          <p:nvPr/>
        </p:nvPicPr>
        <p:blipFill rotWithShape="1">
          <a:blip r:embed="rId4">
            <a:alphaModFix/>
          </a:blip>
          <a:srcRect/>
          <a:stretch/>
        </p:blipFill>
        <p:spPr>
          <a:xfrm>
            <a:off x="8157956" y="4726565"/>
            <a:ext cx="717972" cy="309326"/>
          </a:xfrm>
          <a:prstGeom prst="rect">
            <a:avLst/>
          </a:prstGeom>
          <a:noFill/>
          <a:ln>
            <a:noFill/>
          </a:ln>
        </p:spPr>
      </p:pic>
      <p:grpSp>
        <p:nvGrpSpPr>
          <p:cNvPr id="402" name="Google Shape;402;p42"/>
          <p:cNvGrpSpPr/>
          <p:nvPr/>
        </p:nvGrpSpPr>
        <p:grpSpPr>
          <a:xfrm>
            <a:off x="1243026" y="3043499"/>
            <a:ext cx="1678179" cy="438313"/>
            <a:chOff x="1615999" y="5412458"/>
            <a:chExt cx="2181720" cy="623400"/>
          </a:xfrm>
        </p:grpSpPr>
        <p:sp>
          <p:nvSpPr>
            <p:cNvPr id="403" name="Google Shape;403;p42"/>
            <p:cNvSpPr txBox="1"/>
            <p:nvPr/>
          </p:nvSpPr>
          <p:spPr>
            <a:xfrm>
              <a:off x="1615999" y="5416033"/>
              <a:ext cx="834600" cy="5796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200">
                  <a:solidFill>
                    <a:srgbClr val="A2D0DB"/>
                  </a:solidFill>
                  <a:latin typeface="Anton"/>
                  <a:ea typeface="Anton"/>
                  <a:cs typeface="Anton"/>
                  <a:sym typeface="Anton"/>
                </a:rPr>
                <a:t>2</a:t>
              </a:r>
              <a:endParaRPr sz="2200" b="0" i="0" u="none" strike="noStrike" cap="none">
                <a:solidFill>
                  <a:srgbClr val="A2D0DB"/>
                </a:solidFill>
                <a:latin typeface="Anton"/>
                <a:ea typeface="Anton"/>
                <a:cs typeface="Anton"/>
                <a:sym typeface="Anton"/>
              </a:endParaRPr>
            </a:p>
          </p:txBody>
        </p:sp>
        <p:sp>
          <p:nvSpPr>
            <p:cNvPr id="404" name="Google Shape;404;p42"/>
            <p:cNvSpPr txBox="1"/>
            <p:nvPr/>
          </p:nvSpPr>
          <p:spPr>
            <a:xfrm>
              <a:off x="2355619" y="5412458"/>
              <a:ext cx="1442100" cy="6234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3F3F3F"/>
                  </a:solidFill>
                </a:rPr>
                <a:t>Coalitions of support</a:t>
              </a:r>
              <a:endParaRPr sz="1200" b="0" i="0" u="none" strike="noStrike" cap="none">
                <a:solidFill>
                  <a:srgbClr val="3F3F3F"/>
                </a:solidFill>
                <a:latin typeface="Arial"/>
                <a:ea typeface="Arial"/>
                <a:cs typeface="Arial"/>
                <a:sym typeface="Arial"/>
              </a:endParaRPr>
            </a:p>
          </p:txBody>
        </p:sp>
      </p:grpSp>
      <p:grpSp>
        <p:nvGrpSpPr>
          <p:cNvPr id="405" name="Google Shape;405;p42"/>
          <p:cNvGrpSpPr/>
          <p:nvPr/>
        </p:nvGrpSpPr>
        <p:grpSpPr>
          <a:xfrm>
            <a:off x="3910026" y="2510100"/>
            <a:ext cx="2247014" cy="438313"/>
            <a:chOff x="1615999" y="5412459"/>
            <a:chExt cx="2921235" cy="623400"/>
          </a:xfrm>
        </p:grpSpPr>
        <p:sp>
          <p:nvSpPr>
            <p:cNvPr id="406" name="Google Shape;406;p42"/>
            <p:cNvSpPr txBox="1"/>
            <p:nvPr/>
          </p:nvSpPr>
          <p:spPr>
            <a:xfrm>
              <a:off x="1615999" y="5416033"/>
              <a:ext cx="834600" cy="5796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200">
                  <a:solidFill>
                    <a:srgbClr val="A2D0DB"/>
                  </a:solidFill>
                  <a:latin typeface="Anton"/>
                  <a:ea typeface="Anton"/>
                  <a:cs typeface="Anton"/>
                  <a:sym typeface="Anton"/>
                </a:rPr>
                <a:t>3</a:t>
              </a:r>
              <a:endParaRPr sz="2200" b="0" i="0" u="none" strike="noStrike" cap="none">
                <a:solidFill>
                  <a:srgbClr val="A2D0DB"/>
                </a:solidFill>
                <a:latin typeface="Anton"/>
                <a:ea typeface="Anton"/>
                <a:cs typeface="Anton"/>
                <a:sym typeface="Anton"/>
              </a:endParaRPr>
            </a:p>
          </p:txBody>
        </p:sp>
        <p:sp>
          <p:nvSpPr>
            <p:cNvPr id="407" name="Google Shape;407;p42"/>
            <p:cNvSpPr txBox="1"/>
            <p:nvPr/>
          </p:nvSpPr>
          <p:spPr>
            <a:xfrm>
              <a:off x="2355634" y="5412459"/>
              <a:ext cx="2181600" cy="6234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3F3F3F"/>
                  </a:solidFill>
                </a:rPr>
                <a:t>More attainable housing options</a:t>
              </a:r>
              <a:endParaRPr sz="1200" b="0" i="0" u="none" strike="noStrike" cap="none">
                <a:solidFill>
                  <a:srgbClr val="3F3F3F"/>
                </a:solidFill>
                <a:latin typeface="Arial"/>
                <a:ea typeface="Arial"/>
                <a:cs typeface="Arial"/>
                <a:sym typeface="Arial"/>
              </a:endParaRPr>
            </a:p>
          </p:txBody>
        </p:sp>
      </p:grpSp>
      <p:grpSp>
        <p:nvGrpSpPr>
          <p:cNvPr id="408" name="Google Shape;408;p42"/>
          <p:cNvGrpSpPr/>
          <p:nvPr/>
        </p:nvGrpSpPr>
        <p:grpSpPr>
          <a:xfrm>
            <a:off x="3910026" y="3043500"/>
            <a:ext cx="2247014" cy="438313"/>
            <a:chOff x="1615999" y="5412459"/>
            <a:chExt cx="2921235" cy="623400"/>
          </a:xfrm>
        </p:grpSpPr>
        <p:sp>
          <p:nvSpPr>
            <p:cNvPr id="409" name="Google Shape;409;p42"/>
            <p:cNvSpPr txBox="1"/>
            <p:nvPr/>
          </p:nvSpPr>
          <p:spPr>
            <a:xfrm>
              <a:off x="1615999" y="5416033"/>
              <a:ext cx="834600" cy="5796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200">
                  <a:solidFill>
                    <a:srgbClr val="A2D0DB"/>
                  </a:solidFill>
                  <a:latin typeface="Anton"/>
                  <a:ea typeface="Anton"/>
                  <a:cs typeface="Anton"/>
                  <a:sym typeface="Anton"/>
                </a:rPr>
                <a:t>4</a:t>
              </a:r>
              <a:endParaRPr sz="2200" b="0" i="0" u="none" strike="noStrike" cap="none">
                <a:solidFill>
                  <a:srgbClr val="A2D0DB"/>
                </a:solidFill>
                <a:latin typeface="Anton"/>
                <a:ea typeface="Anton"/>
                <a:cs typeface="Anton"/>
                <a:sym typeface="Anton"/>
              </a:endParaRPr>
            </a:p>
          </p:txBody>
        </p:sp>
        <p:sp>
          <p:nvSpPr>
            <p:cNvPr id="410" name="Google Shape;410;p42"/>
            <p:cNvSpPr txBox="1"/>
            <p:nvPr/>
          </p:nvSpPr>
          <p:spPr>
            <a:xfrm>
              <a:off x="2355634" y="5412459"/>
              <a:ext cx="2181600" cy="6234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3F3F3F"/>
                  </a:solidFill>
                </a:rPr>
                <a:t>Fewer barriers to stable housing</a:t>
              </a:r>
              <a:endParaRPr sz="1200" b="0" i="0" u="none" strike="noStrike" cap="none">
                <a:solidFill>
                  <a:srgbClr val="3F3F3F"/>
                </a:solidFill>
                <a:latin typeface="Arial"/>
                <a:ea typeface="Arial"/>
                <a:cs typeface="Arial"/>
                <a:sym typeface="Arial"/>
              </a:endParaRPr>
            </a:p>
          </p:txBody>
        </p:sp>
      </p:grpSp>
      <p:cxnSp>
        <p:nvCxnSpPr>
          <p:cNvPr id="411" name="Google Shape;411;p42"/>
          <p:cNvCxnSpPr/>
          <p:nvPr/>
        </p:nvCxnSpPr>
        <p:spPr>
          <a:xfrm>
            <a:off x="3329909" y="2537088"/>
            <a:ext cx="0" cy="374100"/>
          </a:xfrm>
          <a:prstGeom prst="straightConnector1">
            <a:avLst/>
          </a:prstGeom>
          <a:noFill/>
          <a:ln w="25400" cap="flat" cmpd="sng">
            <a:solidFill>
              <a:srgbClr val="B7E5EA"/>
            </a:solidFill>
            <a:prstDash val="solid"/>
            <a:miter lim="800000"/>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43" descr="A picture containing person, cup, coffee, drink&#10;&#10;Description automatically generated"/>
          <p:cNvPicPr preferRelativeResize="0"/>
          <p:nvPr/>
        </p:nvPicPr>
        <p:blipFill rotWithShape="1">
          <a:blip r:embed="rId3">
            <a:alphaModFix/>
          </a:blip>
          <a:srcRect l="18850" b="22815"/>
          <a:stretch/>
        </p:blipFill>
        <p:spPr>
          <a:xfrm>
            <a:off x="1305169" y="0"/>
            <a:ext cx="7838830" cy="4543426"/>
          </a:xfrm>
          <a:prstGeom prst="rect">
            <a:avLst/>
          </a:prstGeom>
          <a:noFill/>
          <a:ln>
            <a:noFill/>
          </a:ln>
        </p:spPr>
      </p:pic>
      <p:sp>
        <p:nvSpPr>
          <p:cNvPr id="417" name="Google Shape;417;p43"/>
          <p:cNvSpPr/>
          <p:nvPr/>
        </p:nvSpPr>
        <p:spPr>
          <a:xfrm>
            <a:off x="-10355" y="4406673"/>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FBB30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418" name="Google Shape;418;p43"/>
          <p:cNvSpPr txBox="1"/>
          <p:nvPr/>
        </p:nvSpPr>
        <p:spPr>
          <a:xfrm>
            <a:off x="200572" y="4835152"/>
            <a:ext cx="653400" cy="200700"/>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19</a:t>
            </a:r>
            <a:endParaRPr sz="1000"/>
          </a:p>
        </p:txBody>
      </p:sp>
      <p:sp>
        <p:nvSpPr>
          <p:cNvPr id="419" name="Google Shape;419;p43"/>
          <p:cNvSpPr/>
          <p:nvPr/>
        </p:nvSpPr>
        <p:spPr>
          <a:xfrm>
            <a:off x="726831" y="873973"/>
            <a:ext cx="6729000" cy="3750300"/>
          </a:xfrm>
          <a:prstGeom prst="rect">
            <a:avLst/>
          </a:prstGeom>
          <a:solidFill>
            <a:schemeClr val="lt1"/>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420" name="Google Shape;420;p43"/>
          <p:cNvSpPr txBox="1"/>
          <p:nvPr/>
        </p:nvSpPr>
        <p:spPr>
          <a:xfrm>
            <a:off x="1233345" y="1668425"/>
            <a:ext cx="5890200" cy="6693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900">
                <a:solidFill>
                  <a:srgbClr val="E0380C"/>
                </a:solidFill>
                <a:latin typeface="Anton"/>
                <a:ea typeface="Anton"/>
                <a:cs typeface="Anton"/>
                <a:sym typeface="Anton"/>
              </a:rPr>
              <a:t>Our Short-Term Goals</a:t>
            </a:r>
            <a:endParaRPr sz="3900" b="0" i="0" u="none" strike="noStrike" cap="none">
              <a:solidFill>
                <a:srgbClr val="E0380C"/>
              </a:solidFill>
              <a:latin typeface="Anton"/>
              <a:ea typeface="Anton"/>
              <a:cs typeface="Anton"/>
              <a:sym typeface="Anton"/>
            </a:endParaRPr>
          </a:p>
        </p:txBody>
      </p:sp>
      <p:sp>
        <p:nvSpPr>
          <p:cNvPr id="421" name="Google Shape;421;p43"/>
          <p:cNvSpPr txBox="1"/>
          <p:nvPr/>
        </p:nvSpPr>
        <p:spPr>
          <a:xfrm>
            <a:off x="1243076" y="1469816"/>
            <a:ext cx="4344900" cy="2229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1000" b="1">
                <a:solidFill>
                  <a:srgbClr val="3F3F3F"/>
                </a:solidFill>
              </a:rPr>
              <a:t>WHAT WE’RE AIMING TO ACHIEVE</a:t>
            </a:r>
            <a:endParaRPr sz="1000" b="1" i="0" u="none" strike="noStrike" cap="none">
              <a:solidFill>
                <a:srgbClr val="3F3F3F"/>
              </a:solidFill>
              <a:latin typeface="Arial"/>
              <a:ea typeface="Arial"/>
              <a:cs typeface="Arial"/>
              <a:sym typeface="Arial"/>
            </a:endParaRPr>
          </a:p>
        </p:txBody>
      </p:sp>
      <p:grpSp>
        <p:nvGrpSpPr>
          <p:cNvPr id="422" name="Google Shape;422;p43"/>
          <p:cNvGrpSpPr/>
          <p:nvPr/>
        </p:nvGrpSpPr>
        <p:grpSpPr>
          <a:xfrm>
            <a:off x="1243075" y="2442937"/>
            <a:ext cx="2668780" cy="438313"/>
            <a:chOff x="1615998" y="5412458"/>
            <a:chExt cx="3469553" cy="623400"/>
          </a:xfrm>
        </p:grpSpPr>
        <p:sp>
          <p:nvSpPr>
            <p:cNvPr id="423" name="Google Shape;423;p43"/>
            <p:cNvSpPr txBox="1"/>
            <p:nvPr/>
          </p:nvSpPr>
          <p:spPr>
            <a:xfrm>
              <a:off x="1615998" y="5416033"/>
              <a:ext cx="2181600" cy="5796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200">
                  <a:solidFill>
                    <a:srgbClr val="A2D0DB"/>
                  </a:solidFill>
                  <a:latin typeface="Anton"/>
                  <a:ea typeface="Anton"/>
                  <a:cs typeface="Anton"/>
                  <a:sym typeface="Anton"/>
                </a:rPr>
                <a:t>Messaging</a:t>
              </a:r>
              <a:endParaRPr sz="2200" b="0" i="0" u="none" strike="noStrike" cap="none">
                <a:solidFill>
                  <a:srgbClr val="A2D0DB"/>
                </a:solidFill>
                <a:latin typeface="Anton"/>
                <a:ea typeface="Anton"/>
                <a:cs typeface="Anton"/>
                <a:sym typeface="Anton"/>
              </a:endParaRPr>
            </a:p>
          </p:txBody>
        </p:sp>
        <p:sp>
          <p:nvSpPr>
            <p:cNvPr id="424" name="Google Shape;424;p43"/>
            <p:cNvSpPr txBox="1"/>
            <p:nvPr/>
          </p:nvSpPr>
          <p:spPr>
            <a:xfrm>
              <a:off x="3643451" y="5412458"/>
              <a:ext cx="1442100" cy="6234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3F3F3F"/>
                  </a:solidFill>
                </a:rPr>
                <a:t>An intentional framework</a:t>
              </a:r>
              <a:endParaRPr sz="1200" b="0" i="0" u="none" strike="noStrike" cap="none">
                <a:solidFill>
                  <a:srgbClr val="3F3F3F"/>
                </a:solidFill>
                <a:latin typeface="Arial"/>
                <a:ea typeface="Arial"/>
                <a:cs typeface="Arial"/>
                <a:sym typeface="Arial"/>
              </a:endParaRPr>
            </a:p>
          </p:txBody>
        </p:sp>
      </p:grpSp>
      <p:sp>
        <p:nvSpPr>
          <p:cNvPr id="425" name="Google Shape;425;p43"/>
          <p:cNvSpPr/>
          <p:nvPr/>
        </p:nvSpPr>
        <p:spPr>
          <a:xfrm rot="-5400000">
            <a:off x="6982320" y="347209"/>
            <a:ext cx="948723" cy="1054810"/>
          </a:xfrm>
          <a:custGeom>
            <a:avLst/>
            <a:gdLst/>
            <a:ahLst/>
            <a:cxnLst/>
            <a:rect l="l" t="t" r="r" b="b"/>
            <a:pathLst>
              <a:path w="1536393" h="1556915" extrusionOk="0">
                <a:moveTo>
                  <a:pt x="0" y="0"/>
                </a:moveTo>
                <a:lnTo>
                  <a:pt x="1535767" y="0"/>
                </a:lnTo>
                <a:lnTo>
                  <a:pt x="1536393" y="12394"/>
                </a:lnTo>
                <a:cubicBezTo>
                  <a:pt x="1536393" y="812320"/>
                  <a:pt x="928455" y="1470254"/>
                  <a:pt x="149402" y="1549371"/>
                </a:cubicBezTo>
                <a:lnTo>
                  <a:pt x="0" y="1556915"/>
                </a:lnTo>
                <a:close/>
              </a:path>
            </a:pathLst>
          </a:custGeom>
          <a:noFill/>
          <a:ln w="38100" cap="flat" cmpd="sng">
            <a:solidFill>
              <a:srgbClr val="B7E5EA"/>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cxnSp>
        <p:nvCxnSpPr>
          <p:cNvPr id="426" name="Google Shape;426;p43"/>
          <p:cNvCxnSpPr/>
          <p:nvPr/>
        </p:nvCxnSpPr>
        <p:spPr>
          <a:xfrm>
            <a:off x="4244309" y="2460888"/>
            <a:ext cx="0" cy="374100"/>
          </a:xfrm>
          <a:prstGeom prst="straightConnector1">
            <a:avLst/>
          </a:prstGeom>
          <a:noFill/>
          <a:ln w="25400" cap="flat" cmpd="sng">
            <a:solidFill>
              <a:srgbClr val="B7E5EA"/>
            </a:solidFill>
            <a:prstDash val="solid"/>
            <a:miter lim="800000"/>
            <a:headEnd type="none" w="sm" len="sm"/>
            <a:tailEnd type="none" w="sm" len="sm"/>
          </a:ln>
        </p:spPr>
      </p:cxnSp>
      <p:sp>
        <p:nvSpPr>
          <p:cNvPr id="427" name="Google Shape;427;p43"/>
          <p:cNvSpPr txBox="1"/>
          <p:nvPr/>
        </p:nvSpPr>
        <p:spPr>
          <a:xfrm>
            <a:off x="4430803" y="4779570"/>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pic>
        <p:nvPicPr>
          <p:cNvPr id="428" name="Google Shape;428;p43" descr="Text&#10;&#10;Description automatically generated"/>
          <p:cNvPicPr preferRelativeResize="0"/>
          <p:nvPr/>
        </p:nvPicPr>
        <p:blipFill rotWithShape="1">
          <a:blip r:embed="rId4">
            <a:alphaModFix/>
          </a:blip>
          <a:srcRect/>
          <a:stretch/>
        </p:blipFill>
        <p:spPr>
          <a:xfrm>
            <a:off x="8157956" y="4726565"/>
            <a:ext cx="717972" cy="309326"/>
          </a:xfrm>
          <a:prstGeom prst="rect">
            <a:avLst/>
          </a:prstGeom>
          <a:noFill/>
          <a:ln>
            <a:noFill/>
          </a:ln>
        </p:spPr>
      </p:pic>
      <p:grpSp>
        <p:nvGrpSpPr>
          <p:cNvPr id="429" name="Google Shape;429;p43"/>
          <p:cNvGrpSpPr/>
          <p:nvPr/>
        </p:nvGrpSpPr>
        <p:grpSpPr>
          <a:xfrm>
            <a:off x="1243075" y="3052537"/>
            <a:ext cx="2668780" cy="438313"/>
            <a:chOff x="1615998" y="5412458"/>
            <a:chExt cx="3469553" cy="623400"/>
          </a:xfrm>
        </p:grpSpPr>
        <p:sp>
          <p:nvSpPr>
            <p:cNvPr id="430" name="Google Shape;430;p43"/>
            <p:cNvSpPr txBox="1"/>
            <p:nvPr/>
          </p:nvSpPr>
          <p:spPr>
            <a:xfrm>
              <a:off x="1615998" y="5416033"/>
              <a:ext cx="2181600" cy="5796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200">
                  <a:solidFill>
                    <a:srgbClr val="A2D0DB"/>
                  </a:solidFill>
                  <a:latin typeface="Anton"/>
                  <a:ea typeface="Anton"/>
                  <a:cs typeface="Anton"/>
                  <a:sym typeface="Anton"/>
                </a:rPr>
                <a:t>Leaders</a:t>
              </a:r>
              <a:endParaRPr sz="2200" b="0" i="0" u="none" strike="noStrike" cap="none">
                <a:solidFill>
                  <a:srgbClr val="A2D0DB"/>
                </a:solidFill>
                <a:latin typeface="Anton"/>
                <a:ea typeface="Anton"/>
                <a:cs typeface="Anton"/>
                <a:sym typeface="Anton"/>
              </a:endParaRPr>
            </a:p>
          </p:txBody>
        </p:sp>
        <p:sp>
          <p:nvSpPr>
            <p:cNvPr id="431" name="Google Shape;431;p43"/>
            <p:cNvSpPr txBox="1"/>
            <p:nvPr/>
          </p:nvSpPr>
          <p:spPr>
            <a:xfrm>
              <a:off x="3643451" y="5412458"/>
              <a:ext cx="1442100" cy="6234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3F3F3F"/>
                  </a:solidFill>
                </a:rPr>
                <a:t>More champions</a:t>
              </a:r>
              <a:endParaRPr sz="1200" b="0" i="0" u="none" strike="noStrike" cap="none">
                <a:solidFill>
                  <a:srgbClr val="3F3F3F"/>
                </a:solidFill>
                <a:latin typeface="Arial"/>
                <a:ea typeface="Arial"/>
                <a:cs typeface="Arial"/>
                <a:sym typeface="Arial"/>
              </a:endParaRPr>
            </a:p>
          </p:txBody>
        </p:sp>
      </p:grpSp>
      <p:grpSp>
        <p:nvGrpSpPr>
          <p:cNvPr id="432" name="Google Shape;432;p43"/>
          <p:cNvGrpSpPr/>
          <p:nvPr/>
        </p:nvGrpSpPr>
        <p:grpSpPr>
          <a:xfrm>
            <a:off x="4519675" y="2442937"/>
            <a:ext cx="2668780" cy="438313"/>
            <a:chOff x="1615998" y="5412458"/>
            <a:chExt cx="3469553" cy="623400"/>
          </a:xfrm>
        </p:grpSpPr>
        <p:sp>
          <p:nvSpPr>
            <p:cNvPr id="433" name="Google Shape;433;p43"/>
            <p:cNvSpPr txBox="1"/>
            <p:nvPr/>
          </p:nvSpPr>
          <p:spPr>
            <a:xfrm>
              <a:off x="1615998" y="5416033"/>
              <a:ext cx="2181600" cy="5796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200">
                  <a:solidFill>
                    <a:srgbClr val="A2D0DB"/>
                  </a:solidFill>
                  <a:latin typeface="Anton"/>
                  <a:ea typeface="Anton"/>
                  <a:cs typeface="Anton"/>
                  <a:sym typeface="Anton"/>
                </a:rPr>
                <a:t>Coalitions</a:t>
              </a:r>
              <a:endParaRPr sz="2200" b="0" i="0" u="none" strike="noStrike" cap="none">
                <a:solidFill>
                  <a:srgbClr val="A2D0DB"/>
                </a:solidFill>
                <a:latin typeface="Anton"/>
                <a:ea typeface="Anton"/>
                <a:cs typeface="Anton"/>
                <a:sym typeface="Anton"/>
              </a:endParaRPr>
            </a:p>
          </p:txBody>
        </p:sp>
        <p:sp>
          <p:nvSpPr>
            <p:cNvPr id="434" name="Google Shape;434;p43"/>
            <p:cNvSpPr txBox="1"/>
            <p:nvPr/>
          </p:nvSpPr>
          <p:spPr>
            <a:xfrm>
              <a:off x="3643451" y="5412458"/>
              <a:ext cx="1442100" cy="6234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3F3F3F"/>
                  </a:solidFill>
                </a:rPr>
                <a:t>Statewide support</a:t>
              </a:r>
              <a:endParaRPr sz="1200" b="0" i="0" u="none" strike="noStrike" cap="none">
                <a:solidFill>
                  <a:srgbClr val="3F3F3F"/>
                </a:solidFill>
                <a:latin typeface="Arial"/>
                <a:ea typeface="Arial"/>
                <a:cs typeface="Arial"/>
                <a:sym typeface="Arial"/>
              </a:endParaRPr>
            </a:p>
          </p:txBody>
        </p:sp>
      </p:grpSp>
      <p:grpSp>
        <p:nvGrpSpPr>
          <p:cNvPr id="435" name="Google Shape;435;p43"/>
          <p:cNvGrpSpPr/>
          <p:nvPr/>
        </p:nvGrpSpPr>
        <p:grpSpPr>
          <a:xfrm>
            <a:off x="4519675" y="3052537"/>
            <a:ext cx="2668780" cy="438313"/>
            <a:chOff x="1615998" y="5412458"/>
            <a:chExt cx="3469553" cy="623400"/>
          </a:xfrm>
        </p:grpSpPr>
        <p:sp>
          <p:nvSpPr>
            <p:cNvPr id="436" name="Google Shape;436;p43"/>
            <p:cNvSpPr txBox="1"/>
            <p:nvPr/>
          </p:nvSpPr>
          <p:spPr>
            <a:xfrm>
              <a:off x="1615998" y="5416033"/>
              <a:ext cx="2181600" cy="5796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200">
                  <a:solidFill>
                    <a:srgbClr val="A2D0DB"/>
                  </a:solidFill>
                  <a:latin typeface="Anton"/>
                  <a:ea typeface="Anton"/>
                  <a:cs typeface="Anton"/>
                  <a:sym typeface="Anton"/>
                </a:rPr>
                <a:t>Tools</a:t>
              </a:r>
              <a:endParaRPr sz="2200" b="0" i="0" u="none" strike="noStrike" cap="none">
                <a:solidFill>
                  <a:srgbClr val="A2D0DB"/>
                </a:solidFill>
                <a:latin typeface="Anton"/>
                <a:ea typeface="Anton"/>
                <a:cs typeface="Anton"/>
                <a:sym typeface="Anton"/>
              </a:endParaRPr>
            </a:p>
          </p:txBody>
        </p:sp>
        <p:sp>
          <p:nvSpPr>
            <p:cNvPr id="437" name="Google Shape;437;p43"/>
            <p:cNvSpPr txBox="1"/>
            <p:nvPr/>
          </p:nvSpPr>
          <p:spPr>
            <a:xfrm>
              <a:off x="3643451" y="5412458"/>
              <a:ext cx="1442100" cy="6234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3F3F3F"/>
                  </a:solidFill>
                </a:rPr>
                <a:t>Equip our audiences</a:t>
              </a:r>
              <a:endParaRPr sz="1200" b="0" i="0" u="none" strike="noStrike" cap="none">
                <a:solidFill>
                  <a:srgbClr val="3F3F3F"/>
                </a:solidFill>
                <a:latin typeface="Arial"/>
                <a:ea typeface="Arial"/>
                <a:cs typeface="Arial"/>
                <a:sym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6"/>
          <p:cNvSpPr/>
          <p:nvPr/>
        </p:nvSpPr>
        <p:spPr>
          <a:xfrm>
            <a:off x="0" y="1378744"/>
            <a:ext cx="9144000" cy="3764700"/>
          </a:xfrm>
          <a:prstGeom prst="rect">
            <a:avLst/>
          </a:prstGeom>
          <a:solidFill>
            <a:srgbClr val="1A95B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142" name="Google Shape;142;p26"/>
          <p:cNvSpPr/>
          <p:nvPr/>
        </p:nvSpPr>
        <p:spPr>
          <a:xfrm>
            <a:off x="0" y="1"/>
            <a:ext cx="9144000" cy="1378800"/>
          </a:xfrm>
          <a:prstGeom prst="rect">
            <a:avLst/>
          </a:prstGeom>
          <a:solidFill>
            <a:srgbClr val="AEABAB"/>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143" name="Google Shape;143;p26"/>
          <p:cNvSpPr txBox="1"/>
          <p:nvPr/>
        </p:nvSpPr>
        <p:spPr>
          <a:xfrm>
            <a:off x="1480028" y="2032425"/>
            <a:ext cx="5055300" cy="6384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700">
                <a:solidFill>
                  <a:srgbClr val="F2F2F2"/>
                </a:solidFill>
                <a:latin typeface="Anton"/>
                <a:ea typeface="Anton"/>
                <a:cs typeface="Anton"/>
                <a:sym typeface="Anton"/>
              </a:rPr>
              <a:t>What We’re </a:t>
            </a:r>
            <a:r>
              <a:rPr lang="en" sz="3700">
                <a:solidFill>
                  <a:srgbClr val="FBB302"/>
                </a:solidFill>
                <a:latin typeface="Anton"/>
                <a:ea typeface="Anton"/>
                <a:cs typeface="Anton"/>
                <a:sym typeface="Anton"/>
              </a:rPr>
              <a:t>Sharing Today</a:t>
            </a:r>
            <a:endParaRPr sz="3700" b="0" i="0" u="none" strike="noStrike" cap="none">
              <a:solidFill>
                <a:srgbClr val="F2F2F2"/>
              </a:solidFill>
              <a:latin typeface="Anton"/>
              <a:ea typeface="Anton"/>
              <a:cs typeface="Anton"/>
              <a:sym typeface="Anton"/>
            </a:endParaRPr>
          </a:p>
        </p:txBody>
      </p:sp>
      <p:sp>
        <p:nvSpPr>
          <p:cNvPr id="144" name="Google Shape;144;p26"/>
          <p:cNvSpPr txBox="1"/>
          <p:nvPr/>
        </p:nvSpPr>
        <p:spPr>
          <a:xfrm>
            <a:off x="1489734" y="1833815"/>
            <a:ext cx="4344900" cy="2229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1000" b="1">
                <a:solidFill>
                  <a:srgbClr val="FBB302"/>
                </a:solidFill>
              </a:rPr>
              <a:t>AGENDA</a:t>
            </a:r>
            <a:endParaRPr sz="1000" b="1" i="0" u="none" strike="noStrike" cap="none">
              <a:solidFill>
                <a:srgbClr val="FBB302"/>
              </a:solidFill>
              <a:latin typeface="Arial"/>
              <a:ea typeface="Arial"/>
              <a:cs typeface="Arial"/>
              <a:sym typeface="Arial"/>
            </a:endParaRPr>
          </a:p>
        </p:txBody>
      </p:sp>
      <p:grpSp>
        <p:nvGrpSpPr>
          <p:cNvPr id="145" name="Google Shape;145;p26"/>
          <p:cNvGrpSpPr/>
          <p:nvPr/>
        </p:nvGrpSpPr>
        <p:grpSpPr>
          <a:xfrm>
            <a:off x="4434016" y="2846743"/>
            <a:ext cx="2857545" cy="253749"/>
            <a:chOff x="7155795" y="1705449"/>
            <a:chExt cx="3714957" cy="360900"/>
          </a:xfrm>
        </p:grpSpPr>
        <p:sp>
          <p:nvSpPr>
            <p:cNvPr id="146" name="Google Shape;146;p26"/>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Sample Messaging</a:t>
              </a:r>
              <a:endParaRPr sz="1000"/>
            </a:p>
          </p:txBody>
        </p:sp>
        <p:sp>
          <p:nvSpPr>
            <p:cNvPr id="147" name="Google Shape;147;p26"/>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148" name="Google Shape;148;p26"/>
          <p:cNvGrpSpPr/>
          <p:nvPr/>
        </p:nvGrpSpPr>
        <p:grpSpPr>
          <a:xfrm>
            <a:off x="4434016" y="3200209"/>
            <a:ext cx="2857545" cy="253749"/>
            <a:chOff x="7155795" y="1705449"/>
            <a:chExt cx="3714957" cy="360900"/>
          </a:xfrm>
        </p:grpSpPr>
        <p:sp>
          <p:nvSpPr>
            <p:cNvPr id="149" name="Google Shape;149;p26"/>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What We’re Aiming to Achieve</a:t>
              </a:r>
              <a:endParaRPr sz="1000"/>
            </a:p>
          </p:txBody>
        </p:sp>
        <p:sp>
          <p:nvSpPr>
            <p:cNvPr id="150" name="Google Shape;150;p26"/>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151" name="Google Shape;151;p26"/>
          <p:cNvGrpSpPr/>
          <p:nvPr/>
        </p:nvGrpSpPr>
        <p:grpSpPr>
          <a:xfrm>
            <a:off x="4434016" y="3593786"/>
            <a:ext cx="2857545" cy="253749"/>
            <a:chOff x="7155795" y="1705449"/>
            <a:chExt cx="3714957" cy="360900"/>
          </a:xfrm>
        </p:grpSpPr>
        <p:sp>
          <p:nvSpPr>
            <p:cNvPr id="152" name="Google Shape;152;p26"/>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About The Toolkit</a:t>
              </a:r>
              <a:endParaRPr sz="1000"/>
            </a:p>
          </p:txBody>
        </p:sp>
        <p:sp>
          <p:nvSpPr>
            <p:cNvPr id="153" name="Google Shape;153;p26"/>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154" name="Google Shape;154;p26"/>
          <p:cNvGrpSpPr/>
          <p:nvPr/>
        </p:nvGrpSpPr>
        <p:grpSpPr>
          <a:xfrm>
            <a:off x="4434016" y="3972732"/>
            <a:ext cx="2857545" cy="253749"/>
            <a:chOff x="7155795" y="1705449"/>
            <a:chExt cx="3714957" cy="360900"/>
          </a:xfrm>
        </p:grpSpPr>
        <p:sp>
          <p:nvSpPr>
            <p:cNvPr id="155" name="Google Shape;155;p26"/>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What’s Next</a:t>
              </a:r>
              <a:endParaRPr sz="1000"/>
            </a:p>
          </p:txBody>
        </p:sp>
        <p:sp>
          <p:nvSpPr>
            <p:cNvPr id="156" name="Google Shape;156;p26"/>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157" name="Google Shape;157;p26"/>
          <p:cNvGrpSpPr/>
          <p:nvPr/>
        </p:nvGrpSpPr>
        <p:grpSpPr>
          <a:xfrm>
            <a:off x="1773953" y="2846743"/>
            <a:ext cx="2857545" cy="253749"/>
            <a:chOff x="7155795" y="1705449"/>
            <a:chExt cx="3714957" cy="360900"/>
          </a:xfrm>
        </p:grpSpPr>
        <p:sp>
          <p:nvSpPr>
            <p:cNvPr id="158" name="Google Shape;158;p26"/>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About the Collaborative</a:t>
              </a:r>
              <a:endParaRPr sz="1000"/>
            </a:p>
          </p:txBody>
        </p:sp>
        <p:sp>
          <p:nvSpPr>
            <p:cNvPr id="159" name="Google Shape;159;p26"/>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160" name="Google Shape;160;p26"/>
          <p:cNvGrpSpPr/>
          <p:nvPr/>
        </p:nvGrpSpPr>
        <p:grpSpPr>
          <a:xfrm>
            <a:off x="1773953" y="3200209"/>
            <a:ext cx="2857545" cy="253749"/>
            <a:chOff x="7155795" y="1705449"/>
            <a:chExt cx="3714957" cy="360900"/>
          </a:xfrm>
        </p:grpSpPr>
        <p:sp>
          <p:nvSpPr>
            <p:cNvPr id="161" name="Google Shape;161;p26"/>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How We Work Together</a:t>
              </a:r>
              <a:endParaRPr sz="1000"/>
            </a:p>
          </p:txBody>
        </p:sp>
        <p:sp>
          <p:nvSpPr>
            <p:cNvPr id="162" name="Google Shape;162;p26"/>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163" name="Google Shape;163;p26"/>
          <p:cNvGrpSpPr/>
          <p:nvPr/>
        </p:nvGrpSpPr>
        <p:grpSpPr>
          <a:xfrm>
            <a:off x="1773953" y="3593786"/>
            <a:ext cx="2857545" cy="253749"/>
            <a:chOff x="7155795" y="1705449"/>
            <a:chExt cx="3714957" cy="360900"/>
          </a:xfrm>
        </p:grpSpPr>
        <p:sp>
          <p:nvSpPr>
            <p:cNvPr id="164" name="Google Shape;164;p26"/>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Core Identity of the Campaign</a:t>
              </a:r>
              <a:endParaRPr sz="1000"/>
            </a:p>
          </p:txBody>
        </p:sp>
        <p:sp>
          <p:nvSpPr>
            <p:cNvPr id="165" name="Google Shape;165;p26"/>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166" name="Google Shape;166;p26"/>
          <p:cNvGrpSpPr/>
          <p:nvPr/>
        </p:nvGrpSpPr>
        <p:grpSpPr>
          <a:xfrm>
            <a:off x="1773953" y="3972732"/>
            <a:ext cx="2857545" cy="438313"/>
            <a:chOff x="7155795" y="1705449"/>
            <a:chExt cx="3714957" cy="623400"/>
          </a:xfrm>
        </p:grpSpPr>
        <p:sp>
          <p:nvSpPr>
            <p:cNvPr id="167" name="Google Shape;167;p26"/>
            <p:cNvSpPr txBox="1"/>
            <p:nvPr/>
          </p:nvSpPr>
          <p:spPr>
            <a:xfrm>
              <a:off x="7566852" y="1705449"/>
              <a:ext cx="3303900" cy="6234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Alternatives to </a:t>
              </a:r>
              <a:endParaRPr sz="1200">
                <a:solidFill>
                  <a:srgbClr val="F2F2F2"/>
                </a:solidFill>
              </a:endParaRPr>
            </a:p>
            <a:p>
              <a:pPr marL="0" marR="0" lvl="0" indent="0" algn="l" rtl="0">
                <a:spcBef>
                  <a:spcPts val="0"/>
                </a:spcBef>
                <a:spcAft>
                  <a:spcPts val="0"/>
                </a:spcAft>
                <a:buNone/>
              </a:pPr>
              <a:r>
                <a:rPr lang="en" sz="1200">
                  <a:solidFill>
                    <a:srgbClr val="F2F2F2"/>
                  </a:solidFill>
                </a:rPr>
                <a:t>“Affordable Housing”</a:t>
              </a:r>
              <a:endParaRPr sz="1000"/>
            </a:p>
          </p:txBody>
        </p:sp>
        <p:sp>
          <p:nvSpPr>
            <p:cNvPr id="168" name="Google Shape;168;p26"/>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sp>
        <p:nvSpPr>
          <p:cNvPr id="169" name="Google Shape;169;p26"/>
          <p:cNvSpPr/>
          <p:nvPr/>
        </p:nvSpPr>
        <p:spPr>
          <a:xfrm>
            <a:off x="-10355" y="4406673"/>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FBB30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170" name="Google Shape;170;p26"/>
          <p:cNvSpPr txBox="1"/>
          <p:nvPr/>
        </p:nvSpPr>
        <p:spPr>
          <a:xfrm>
            <a:off x="200572" y="4835152"/>
            <a:ext cx="617700" cy="200700"/>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2</a:t>
            </a:r>
            <a:endParaRPr sz="1000"/>
          </a:p>
        </p:txBody>
      </p:sp>
      <p:pic>
        <p:nvPicPr>
          <p:cNvPr id="171" name="Google Shape;171;p26" descr="A picture containing person, sitting&#10;&#10;Description automatically generated"/>
          <p:cNvPicPr preferRelativeResize="0"/>
          <p:nvPr/>
        </p:nvPicPr>
        <p:blipFill rotWithShape="1">
          <a:blip r:embed="rId3">
            <a:alphaModFix/>
          </a:blip>
          <a:srcRect l="726" t="59964" r="1148" b="15811"/>
          <a:stretch/>
        </p:blipFill>
        <p:spPr>
          <a:xfrm>
            <a:off x="-10355" y="0"/>
            <a:ext cx="9164711" cy="1378744"/>
          </a:xfrm>
          <a:prstGeom prst="rect">
            <a:avLst/>
          </a:prstGeom>
          <a:noFill/>
          <a:ln>
            <a:noFill/>
          </a:ln>
        </p:spPr>
      </p:pic>
      <p:sp>
        <p:nvSpPr>
          <p:cNvPr id="172" name="Google Shape;172;p26"/>
          <p:cNvSpPr txBox="1"/>
          <p:nvPr/>
        </p:nvSpPr>
        <p:spPr>
          <a:xfrm>
            <a:off x="4430803" y="4779570"/>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B7E5EA"/>
              </a:buClr>
              <a:buSzPts val="600"/>
              <a:buFont typeface="Arial"/>
              <a:buNone/>
            </a:pPr>
            <a:r>
              <a:rPr lang="en" sz="600" b="0" i="0" u="none" strike="noStrike" cap="none">
                <a:solidFill>
                  <a:srgbClr val="B7E5EA"/>
                </a:solidFill>
                <a:latin typeface="Arial"/>
                <a:ea typeface="Arial"/>
                <a:cs typeface="Arial"/>
                <a:sym typeface="Arial"/>
              </a:rPr>
              <a:t>© 2023 ALL RIGHTS RESERVED • MADE WITH HOME IS WHERE IT ALL STARTS</a:t>
            </a:r>
            <a:endParaRPr sz="600" b="0" i="0" u="none" strike="noStrike" cap="none">
              <a:solidFill>
                <a:srgbClr val="B7E5EA"/>
              </a:solidFill>
              <a:latin typeface="Arial"/>
              <a:ea typeface="Arial"/>
              <a:cs typeface="Arial"/>
              <a:sym typeface="Arial"/>
            </a:endParaRPr>
          </a:p>
        </p:txBody>
      </p:sp>
      <p:pic>
        <p:nvPicPr>
          <p:cNvPr id="173" name="Google Shape;173;p26"/>
          <p:cNvPicPr preferRelativeResize="0"/>
          <p:nvPr/>
        </p:nvPicPr>
        <p:blipFill rotWithShape="1">
          <a:blip r:embed="rId4">
            <a:alphaModFix/>
          </a:blip>
          <a:srcRect l="1380" r="1380"/>
          <a:stretch/>
        </p:blipFill>
        <p:spPr>
          <a:xfrm>
            <a:off x="8157956" y="4726564"/>
            <a:ext cx="717972" cy="3093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4"/>
          <p:cNvSpPr/>
          <p:nvPr/>
        </p:nvSpPr>
        <p:spPr>
          <a:xfrm>
            <a:off x="0" y="547573"/>
            <a:ext cx="9144000" cy="4596000"/>
          </a:xfrm>
          <a:prstGeom prst="rect">
            <a:avLst/>
          </a:prstGeom>
          <a:solidFill>
            <a:srgbClr val="1A95B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443" name="Google Shape;443;p44"/>
          <p:cNvPicPr preferRelativeResize="0"/>
          <p:nvPr/>
        </p:nvPicPr>
        <p:blipFill rotWithShape="1">
          <a:blip r:embed="rId3">
            <a:alphaModFix/>
          </a:blip>
          <a:srcRect t="367" b="367"/>
          <a:stretch/>
        </p:blipFill>
        <p:spPr>
          <a:xfrm>
            <a:off x="2627000" y="-292725"/>
            <a:ext cx="8411474" cy="6384602"/>
          </a:xfrm>
          <a:prstGeom prst="rect">
            <a:avLst/>
          </a:prstGeom>
          <a:noFill/>
          <a:ln>
            <a:noFill/>
          </a:ln>
        </p:spPr>
      </p:pic>
      <p:sp>
        <p:nvSpPr>
          <p:cNvPr id="444" name="Google Shape;444;p44"/>
          <p:cNvSpPr/>
          <p:nvPr/>
        </p:nvSpPr>
        <p:spPr>
          <a:xfrm rot="10800000" flipH="1">
            <a:off x="-1" y="3222474"/>
            <a:ext cx="5219426" cy="1918631"/>
          </a:xfrm>
          <a:custGeom>
            <a:avLst/>
            <a:gdLst/>
            <a:ahLst/>
            <a:cxnLst/>
            <a:rect l="l" t="t" r="r" b="b"/>
            <a:pathLst>
              <a:path w="9116901" h="3456992" extrusionOk="0">
                <a:moveTo>
                  <a:pt x="0" y="0"/>
                </a:moveTo>
                <a:lnTo>
                  <a:pt x="9116901" y="0"/>
                </a:lnTo>
                <a:lnTo>
                  <a:pt x="9006455" y="245797"/>
                </a:lnTo>
                <a:cubicBezTo>
                  <a:pt x="8026555" y="2132882"/>
                  <a:pt x="5732542" y="3456992"/>
                  <a:pt x="3058851" y="3456992"/>
                </a:cubicBezTo>
                <a:cubicBezTo>
                  <a:pt x="2056217" y="3456992"/>
                  <a:pt x="1106975" y="3270789"/>
                  <a:pt x="256080" y="2935000"/>
                </a:cubicBezTo>
                <a:lnTo>
                  <a:pt x="0" y="2827584"/>
                </a:lnTo>
                <a:close/>
              </a:path>
            </a:pathLst>
          </a:cu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445" name="Google Shape;445;p44"/>
          <p:cNvSpPr txBox="1"/>
          <p:nvPr/>
        </p:nvSpPr>
        <p:spPr>
          <a:xfrm>
            <a:off x="4480078" y="130853"/>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446" name="Google Shape;446;p44"/>
          <p:cNvSpPr/>
          <p:nvPr/>
        </p:nvSpPr>
        <p:spPr>
          <a:xfrm rot="10800000">
            <a:off x="8165890" y="666"/>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chemeClr val="accent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447" name="Google Shape;447;p44"/>
          <p:cNvSpPr txBox="1"/>
          <p:nvPr/>
        </p:nvSpPr>
        <p:spPr>
          <a:xfrm>
            <a:off x="8246825" y="190257"/>
            <a:ext cx="693900" cy="2118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20</a:t>
            </a:r>
            <a:endParaRPr sz="1000"/>
          </a:p>
        </p:txBody>
      </p:sp>
      <p:sp>
        <p:nvSpPr>
          <p:cNvPr id="448" name="Google Shape;448;p44"/>
          <p:cNvSpPr txBox="1"/>
          <p:nvPr/>
        </p:nvSpPr>
        <p:spPr>
          <a:xfrm>
            <a:off x="802210" y="1475134"/>
            <a:ext cx="3733200" cy="6384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700">
                <a:solidFill>
                  <a:srgbClr val="F2F2F2"/>
                </a:solidFill>
                <a:latin typeface="Anton"/>
                <a:ea typeface="Anton"/>
                <a:cs typeface="Anton"/>
                <a:sym typeface="Anton"/>
              </a:rPr>
              <a:t>The</a:t>
            </a:r>
            <a:r>
              <a:rPr lang="en" sz="3700" b="0" i="0" u="none" strike="noStrike" cap="none">
                <a:solidFill>
                  <a:srgbClr val="F2F2F2"/>
                </a:solidFill>
                <a:latin typeface="Anton"/>
                <a:ea typeface="Anton"/>
                <a:cs typeface="Anton"/>
                <a:sym typeface="Anton"/>
              </a:rPr>
              <a:t> </a:t>
            </a:r>
            <a:r>
              <a:rPr lang="en" sz="3700">
                <a:solidFill>
                  <a:srgbClr val="FBB302"/>
                </a:solidFill>
                <a:latin typeface="Anton"/>
                <a:ea typeface="Anton"/>
                <a:cs typeface="Anton"/>
                <a:sym typeface="Anton"/>
              </a:rPr>
              <a:t>Toolkit</a:t>
            </a:r>
            <a:r>
              <a:rPr lang="en" sz="3700" b="0" i="0" u="none" strike="noStrike" cap="none">
                <a:solidFill>
                  <a:srgbClr val="F2F2F2"/>
                </a:solidFill>
                <a:latin typeface="Anton"/>
                <a:ea typeface="Anton"/>
                <a:cs typeface="Anton"/>
                <a:sym typeface="Anton"/>
              </a:rPr>
              <a:t> </a:t>
            </a:r>
            <a:endParaRPr sz="3700" b="0" i="0" u="none" strike="noStrike" cap="none">
              <a:solidFill>
                <a:srgbClr val="F2F2F2"/>
              </a:solidFill>
              <a:latin typeface="Anton"/>
              <a:ea typeface="Anton"/>
              <a:cs typeface="Anton"/>
              <a:sym typeface="Anton"/>
            </a:endParaRPr>
          </a:p>
        </p:txBody>
      </p:sp>
      <p:sp>
        <p:nvSpPr>
          <p:cNvPr id="449" name="Google Shape;449;p44"/>
          <p:cNvSpPr txBox="1"/>
          <p:nvPr/>
        </p:nvSpPr>
        <p:spPr>
          <a:xfrm>
            <a:off x="811927" y="1276530"/>
            <a:ext cx="4344900" cy="2229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1000" b="1">
                <a:solidFill>
                  <a:srgbClr val="B7E5EA"/>
                </a:solidFill>
              </a:rPr>
              <a:t>HOME IS WHERE IT ALL STARTS</a:t>
            </a:r>
            <a:endParaRPr sz="1000" b="1" i="0" u="none" strike="noStrike" cap="none">
              <a:solidFill>
                <a:srgbClr val="B7E5EA"/>
              </a:solidFill>
              <a:latin typeface="Arial"/>
              <a:ea typeface="Arial"/>
              <a:cs typeface="Arial"/>
              <a:sym typeface="Arial"/>
            </a:endParaRPr>
          </a:p>
        </p:txBody>
      </p:sp>
      <p:grpSp>
        <p:nvGrpSpPr>
          <p:cNvPr id="450" name="Google Shape;450;p44"/>
          <p:cNvGrpSpPr/>
          <p:nvPr/>
        </p:nvGrpSpPr>
        <p:grpSpPr>
          <a:xfrm>
            <a:off x="3741443" y="2267498"/>
            <a:ext cx="2857545" cy="253749"/>
            <a:chOff x="7155795" y="1705449"/>
            <a:chExt cx="3714957" cy="360900"/>
          </a:xfrm>
        </p:grpSpPr>
        <p:sp>
          <p:nvSpPr>
            <p:cNvPr id="451" name="Google Shape;451;p44"/>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Sample digital ads</a:t>
              </a:r>
              <a:endParaRPr sz="1000"/>
            </a:p>
          </p:txBody>
        </p:sp>
        <p:sp>
          <p:nvSpPr>
            <p:cNvPr id="452" name="Google Shape;452;p44"/>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453" name="Google Shape;453;p44"/>
          <p:cNvGrpSpPr/>
          <p:nvPr/>
        </p:nvGrpSpPr>
        <p:grpSpPr>
          <a:xfrm>
            <a:off x="3741443" y="2641026"/>
            <a:ext cx="2857545" cy="253749"/>
            <a:chOff x="7155795" y="1733983"/>
            <a:chExt cx="3714957" cy="360900"/>
          </a:xfrm>
        </p:grpSpPr>
        <p:sp>
          <p:nvSpPr>
            <p:cNvPr id="454" name="Google Shape;454;p44"/>
            <p:cNvSpPr txBox="1"/>
            <p:nvPr/>
          </p:nvSpPr>
          <p:spPr>
            <a:xfrm>
              <a:off x="7566852" y="1733983"/>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Sample digital flier</a:t>
              </a:r>
              <a:endParaRPr sz="1000"/>
            </a:p>
          </p:txBody>
        </p:sp>
        <p:sp>
          <p:nvSpPr>
            <p:cNvPr id="455" name="Google Shape;455;p44"/>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456" name="Google Shape;456;p44"/>
          <p:cNvGrpSpPr/>
          <p:nvPr/>
        </p:nvGrpSpPr>
        <p:grpSpPr>
          <a:xfrm>
            <a:off x="3741443" y="3014540"/>
            <a:ext cx="2857545" cy="253749"/>
            <a:chOff x="7155795" y="1705449"/>
            <a:chExt cx="3714957" cy="360900"/>
          </a:xfrm>
        </p:grpSpPr>
        <p:sp>
          <p:nvSpPr>
            <p:cNvPr id="457" name="Google Shape;457;p44"/>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Brand guidelines</a:t>
              </a:r>
              <a:endParaRPr sz="1000"/>
            </a:p>
          </p:txBody>
        </p:sp>
        <p:sp>
          <p:nvSpPr>
            <p:cNvPr id="458" name="Google Shape;458;p44"/>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459" name="Google Shape;459;p44"/>
          <p:cNvGrpSpPr/>
          <p:nvPr/>
        </p:nvGrpSpPr>
        <p:grpSpPr>
          <a:xfrm>
            <a:off x="3741443" y="3393475"/>
            <a:ext cx="1868045" cy="438313"/>
            <a:chOff x="7155795" y="1705433"/>
            <a:chExt cx="2428555" cy="623400"/>
          </a:xfrm>
        </p:grpSpPr>
        <p:sp>
          <p:nvSpPr>
            <p:cNvPr id="460" name="Google Shape;460;p44"/>
            <p:cNvSpPr txBox="1"/>
            <p:nvPr/>
          </p:nvSpPr>
          <p:spPr>
            <a:xfrm>
              <a:off x="7566850" y="1705433"/>
              <a:ext cx="2017500" cy="6234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Email &amp; social guidelines</a:t>
              </a:r>
              <a:endParaRPr sz="1000"/>
            </a:p>
          </p:txBody>
        </p:sp>
        <p:sp>
          <p:nvSpPr>
            <p:cNvPr id="461" name="Google Shape;461;p44"/>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462" name="Google Shape;462;p44"/>
          <p:cNvGrpSpPr/>
          <p:nvPr/>
        </p:nvGrpSpPr>
        <p:grpSpPr>
          <a:xfrm>
            <a:off x="1081379" y="2267498"/>
            <a:ext cx="2857545" cy="253749"/>
            <a:chOff x="7155795" y="1705449"/>
            <a:chExt cx="3714957" cy="360900"/>
          </a:xfrm>
        </p:grpSpPr>
        <p:sp>
          <p:nvSpPr>
            <p:cNvPr id="463" name="Google Shape;463;p44"/>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Specific calls to action</a:t>
              </a:r>
              <a:endParaRPr sz="1000"/>
            </a:p>
          </p:txBody>
        </p:sp>
        <p:sp>
          <p:nvSpPr>
            <p:cNvPr id="464" name="Google Shape;464;p44"/>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465" name="Google Shape;465;p44"/>
          <p:cNvGrpSpPr/>
          <p:nvPr/>
        </p:nvGrpSpPr>
        <p:grpSpPr>
          <a:xfrm>
            <a:off x="1081379" y="2620963"/>
            <a:ext cx="2857545" cy="253749"/>
            <a:chOff x="7155795" y="1705449"/>
            <a:chExt cx="3714957" cy="360900"/>
          </a:xfrm>
        </p:grpSpPr>
        <p:sp>
          <p:nvSpPr>
            <p:cNvPr id="466" name="Google Shape;466;p44"/>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Sample web copy</a:t>
              </a:r>
              <a:endParaRPr sz="1000"/>
            </a:p>
          </p:txBody>
        </p:sp>
        <p:sp>
          <p:nvSpPr>
            <p:cNvPr id="467" name="Google Shape;467;p44"/>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468" name="Google Shape;468;p44"/>
          <p:cNvGrpSpPr/>
          <p:nvPr/>
        </p:nvGrpSpPr>
        <p:grpSpPr>
          <a:xfrm>
            <a:off x="1081379" y="3014540"/>
            <a:ext cx="2857545" cy="253749"/>
            <a:chOff x="7155795" y="1705449"/>
            <a:chExt cx="3714957" cy="360900"/>
          </a:xfrm>
        </p:grpSpPr>
        <p:sp>
          <p:nvSpPr>
            <p:cNvPr id="469" name="Google Shape;469;p44"/>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Sample social media posts</a:t>
              </a:r>
              <a:endParaRPr sz="1000"/>
            </a:p>
          </p:txBody>
        </p:sp>
        <p:sp>
          <p:nvSpPr>
            <p:cNvPr id="470" name="Google Shape;470;p44"/>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grpSp>
        <p:nvGrpSpPr>
          <p:cNvPr id="471" name="Google Shape;471;p44"/>
          <p:cNvGrpSpPr/>
          <p:nvPr/>
        </p:nvGrpSpPr>
        <p:grpSpPr>
          <a:xfrm>
            <a:off x="1081379" y="3393486"/>
            <a:ext cx="2857545" cy="253749"/>
            <a:chOff x="7155795" y="1705449"/>
            <a:chExt cx="3714957" cy="360900"/>
          </a:xfrm>
        </p:grpSpPr>
        <p:sp>
          <p:nvSpPr>
            <p:cNvPr id="472" name="Google Shape;472;p44"/>
            <p:cNvSpPr txBox="1"/>
            <p:nvPr/>
          </p:nvSpPr>
          <p:spPr>
            <a:xfrm>
              <a:off x="7566852" y="1705449"/>
              <a:ext cx="33039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Sample emails</a:t>
              </a:r>
              <a:endParaRPr sz="1000"/>
            </a:p>
          </p:txBody>
        </p:sp>
        <p:sp>
          <p:nvSpPr>
            <p:cNvPr id="473" name="Google Shape;473;p44"/>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sp>
        <p:nvSpPr>
          <p:cNvPr id="474" name="Google Shape;474;p44"/>
          <p:cNvSpPr/>
          <p:nvPr/>
        </p:nvSpPr>
        <p:spPr>
          <a:xfrm rot="5400000">
            <a:off x="8216785" y="709338"/>
            <a:ext cx="887267" cy="988719"/>
          </a:xfrm>
          <a:custGeom>
            <a:avLst/>
            <a:gdLst/>
            <a:ahLst/>
            <a:cxnLst/>
            <a:rect l="l" t="t" r="r" b="b"/>
            <a:pathLst>
              <a:path w="1536393" h="1563192" extrusionOk="0">
                <a:moveTo>
                  <a:pt x="1535767" y="6277"/>
                </a:moveTo>
                <a:cubicBezTo>
                  <a:pt x="1535976" y="10408"/>
                  <a:pt x="1536184" y="14540"/>
                  <a:pt x="1536393" y="18671"/>
                </a:cubicBezTo>
                <a:cubicBezTo>
                  <a:pt x="1536393" y="818597"/>
                  <a:pt x="928455" y="1476531"/>
                  <a:pt x="149402" y="1555648"/>
                </a:cubicBezTo>
                <a:lnTo>
                  <a:pt x="0" y="1563192"/>
                </a:lnTo>
                <a:cubicBezTo>
                  <a:pt x="0" y="1044220"/>
                  <a:pt x="5870" y="0"/>
                  <a:pt x="5870" y="0"/>
                </a:cubicBezTo>
              </a:path>
            </a:pathLst>
          </a:custGeom>
          <a:noFill/>
          <a:ln w="38100" cap="flat" cmpd="sng">
            <a:solidFill>
              <a:srgbClr val="B7E5EA"/>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r>
              <a:rPr lang="en" sz="1300" b="0" i="0" u="none" strike="noStrike" cap="none">
                <a:solidFill>
                  <a:schemeClr val="lt1"/>
                </a:solidFill>
                <a:latin typeface="Calibri"/>
                <a:ea typeface="Calibri"/>
                <a:cs typeface="Calibri"/>
                <a:sym typeface="Calibri"/>
              </a:rPr>
              <a:t> </a:t>
            </a:r>
            <a:endParaRPr sz="1000"/>
          </a:p>
        </p:txBody>
      </p:sp>
      <p:pic>
        <p:nvPicPr>
          <p:cNvPr id="475" name="Google Shape;475;p44"/>
          <p:cNvPicPr preferRelativeResize="0"/>
          <p:nvPr/>
        </p:nvPicPr>
        <p:blipFill rotWithShape="1">
          <a:blip r:embed="rId4">
            <a:alphaModFix/>
          </a:blip>
          <a:srcRect l="-1380" r="1380"/>
          <a:stretch/>
        </p:blipFill>
        <p:spPr>
          <a:xfrm>
            <a:off x="182875" y="107400"/>
            <a:ext cx="898427" cy="37639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5"/>
          <p:cNvSpPr/>
          <p:nvPr/>
        </p:nvSpPr>
        <p:spPr>
          <a:xfrm>
            <a:off x="0" y="547573"/>
            <a:ext cx="9144000" cy="4596000"/>
          </a:xfrm>
          <a:prstGeom prst="rect">
            <a:avLst/>
          </a:prstGeom>
          <a:solidFill>
            <a:srgbClr val="1A95B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481" name="Google Shape;481;p45"/>
          <p:cNvSpPr/>
          <p:nvPr/>
        </p:nvSpPr>
        <p:spPr>
          <a:xfrm rot="10800000" flipH="1">
            <a:off x="-1" y="3222474"/>
            <a:ext cx="5219426" cy="1918631"/>
          </a:xfrm>
          <a:custGeom>
            <a:avLst/>
            <a:gdLst/>
            <a:ahLst/>
            <a:cxnLst/>
            <a:rect l="l" t="t" r="r" b="b"/>
            <a:pathLst>
              <a:path w="9116901" h="3456992" extrusionOk="0">
                <a:moveTo>
                  <a:pt x="0" y="0"/>
                </a:moveTo>
                <a:lnTo>
                  <a:pt x="9116901" y="0"/>
                </a:lnTo>
                <a:lnTo>
                  <a:pt x="9006455" y="245797"/>
                </a:lnTo>
                <a:cubicBezTo>
                  <a:pt x="8026555" y="2132882"/>
                  <a:pt x="5732542" y="3456992"/>
                  <a:pt x="3058851" y="3456992"/>
                </a:cubicBezTo>
                <a:cubicBezTo>
                  <a:pt x="2056217" y="3456992"/>
                  <a:pt x="1106975" y="3270789"/>
                  <a:pt x="256080" y="2935000"/>
                </a:cubicBezTo>
                <a:lnTo>
                  <a:pt x="0" y="2827584"/>
                </a:lnTo>
                <a:close/>
              </a:path>
            </a:pathLst>
          </a:cu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482" name="Google Shape;482;p45"/>
          <p:cNvPicPr preferRelativeResize="0"/>
          <p:nvPr/>
        </p:nvPicPr>
        <p:blipFill rotWithShape="1">
          <a:blip r:embed="rId3">
            <a:alphaModFix/>
          </a:blip>
          <a:srcRect l="7734" r="7734"/>
          <a:stretch/>
        </p:blipFill>
        <p:spPr>
          <a:xfrm>
            <a:off x="2002888" y="-346725"/>
            <a:ext cx="8411474" cy="6384601"/>
          </a:xfrm>
          <a:prstGeom prst="rect">
            <a:avLst/>
          </a:prstGeom>
          <a:noFill/>
          <a:ln>
            <a:noFill/>
          </a:ln>
        </p:spPr>
      </p:pic>
      <p:sp>
        <p:nvSpPr>
          <p:cNvPr id="483" name="Google Shape;483;p45"/>
          <p:cNvSpPr txBox="1"/>
          <p:nvPr/>
        </p:nvSpPr>
        <p:spPr>
          <a:xfrm>
            <a:off x="4480078" y="130853"/>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484" name="Google Shape;484;p45"/>
          <p:cNvSpPr/>
          <p:nvPr/>
        </p:nvSpPr>
        <p:spPr>
          <a:xfrm rot="10800000">
            <a:off x="8165890" y="666"/>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chemeClr val="accent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485" name="Google Shape;485;p45"/>
          <p:cNvSpPr txBox="1"/>
          <p:nvPr/>
        </p:nvSpPr>
        <p:spPr>
          <a:xfrm>
            <a:off x="8246825" y="190257"/>
            <a:ext cx="693900" cy="2118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21</a:t>
            </a:r>
            <a:endParaRPr sz="1000"/>
          </a:p>
        </p:txBody>
      </p:sp>
      <p:sp>
        <p:nvSpPr>
          <p:cNvPr id="486" name="Google Shape;486;p45"/>
          <p:cNvSpPr txBox="1"/>
          <p:nvPr/>
        </p:nvSpPr>
        <p:spPr>
          <a:xfrm>
            <a:off x="802210" y="1475134"/>
            <a:ext cx="3733200" cy="6384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700">
                <a:solidFill>
                  <a:srgbClr val="F2F2F2"/>
                </a:solidFill>
                <a:latin typeface="Anton"/>
                <a:ea typeface="Anton"/>
                <a:cs typeface="Anton"/>
                <a:sym typeface="Anton"/>
              </a:rPr>
              <a:t>The</a:t>
            </a:r>
            <a:r>
              <a:rPr lang="en" sz="3700" b="0" i="0" u="none" strike="noStrike" cap="none">
                <a:solidFill>
                  <a:srgbClr val="F2F2F2"/>
                </a:solidFill>
                <a:latin typeface="Anton"/>
                <a:ea typeface="Anton"/>
                <a:cs typeface="Anton"/>
                <a:sym typeface="Anton"/>
              </a:rPr>
              <a:t> </a:t>
            </a:r>
            <a:r>
              <a:rPr lang="en" sz="3700">
                <a:solidFill>
                  <a:srgbClr val="FBB302"/>
                </a:solidFill>
                <a:latin typeface="Anton"/>
                <a:ea typeface="Anton"/>
                <a:cs typeface="Anton"/>
                <a:sym typeface="Anton"/>
              </a:rPr>
              <a:t>Toolkit</a:t>
            </a:r>
            <a:r>
              <a:rPr lang="en" sz="3700" b="0" i="0" u="none" strike="noStrike" cap="none">
                <a:solidFill>
                  <a:srgbClr val="F2F2F2"/>
                </a:solidFill>
                <a:latin typeface="Anton"/>
                <a:ea typeface="Anton"/>
                <a:cs typeface="Anton"/>
                <a:sym typeface="Anton"/>
              </a:rPr>
              <a:t> </a:t>
            </a:r>
            <a:endParaRPr sz="3700" b="0" i="0" u="none" strike="noStrike" cap="none">
              <a:solidFill>
                <a:srgbClr val="F2F2F2"/>
              </a:solidFill>
              <a:latin typeface="Anton"/>
              <a:ea typeface="Anton"/>
              <a:cs typeface="Anton"/>
              <a:sym typeface="Anton"/>
            </a:endParaRPr>
          </a:p>
        </p:txBody>
      </p:sp>
      <p:sp>
        <p:nvSpPr>
          <p:cNvPr id="487" name="Google Shape;487;p45"/>
          <p:cNvSpPr txBox="1"/>
          <p:nvPr/>
        </p:nvSpPr>
        <p:spPr>
          <a:xfrm>
            <a:off x="811927" y="1276530"/>
            <a:ext cx="4344900" cy="2229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1000" b="1">
                <a:solidFill>
                  <a:srgbClr val="B7E5EA"/>
                </a:solidFill>
              </a:rPr>
              <a:t>HOME IS WHERE IT ALL STARTS</a:t>
            </a:r>
            <a:endParaRPr sz="1000" b="1" i="0" u="none" strike="noStrike" cap="none">
              <a:solidFill>
                <a:srgbClr val="B7E5EA"/>
              </a:solidFill>
              <a:latin typeface="Arial"/>
              <a:ea typeface="Arial"/>
              <a:cs typeface="Arial"/>
              <a:sym typeface="Arial"/>
            </a:endParaRPr>
          </a:p>
        </p:txBody>
      </p:sp>
      <p:grpSp>
        <p:nvGrpSpPr>
          <p:cNvPr id="488" name="Google Shape;488;p45"/>
          <p:cNvGrpSpPr/>
          <p:nvPr/>
        </p:nvGrpSpPr>
        <p:grpSpPr>
          <a:xfrm>
            <a:off x="1081379" y="2267500"/>
            <a:ext cx="2420265" cy="623087"/>
            <a:chOff x="7155795" y="1705453"/>
            <a:chExt cx="3146471" cy="886200"/>
          </a:xfrm>
        </p:grpSpPr>
        <p:sp>
          <p:nvSpPr>
            <p:cNvPr id="489" name="Google Shape;489;p45"/>
            <p:cNvSpPr txBox="1"/>
            <p:nvPr/>
          </p:nvSpPr>
          <p:spPr>
            <a:xfrm>
              <a:off x="7566865" y="1705453"/>
              <a:ext cx="2735400" cy="8862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Sign up to receive the</a:t>
              </a:r>
              <a:endParaRPr sz="1200">
                <a:solidFill>
                  <a:srgbClr val="F2F2F2"/>
                </a:solidFill>
              </a:endParaRPr>
            </a:p>
            <a:p>
              <a:pPr marL="0" marR="0" lvl="0" indent="0" algn="l" rtl="0">
                <a:spcBef>
                  <a:spcPts val="0"/>
                </a:spcBef>
                <a:spcAft>
                  <a:spcPts val="0"/>
                </a:spcAft>
                <a:buNone/>
              </a:pPr>
              <a:r>
                <a:rPr lang="en" sz="1200">
                  <a:solidFill>
                    <a:srgbClr val="F2F2F2"/>
                  </a:solidFill>
                </a:rPr>
                <a:t>toolkit at:</a:t>
              </a:r>
              <a:endParaRPr sz="1200">
                <a:solidFill>
                  <a:srgbClr val="F2F2F2"/>
                </a:solidFill>
              </a:endParaRPr>
            </a:p>
            <a:p>
              <a:pPr marL="0" marR="0" lvl="0" indent="0" algn="l" rtl="0">
                <a:spcBef>
                  <a:spcPts val="0"/>
                </a:spcBef>
                <a:spcAft>
                  <a:spcPts val="0"/>
                </a:spcAft>
                <a:buNone/>
              </a:pPr>
              <a:r>
                <a:rPr lang="en" sz="1200" b="1">
                  <a:solidFill>
                    <a:srgbClr val="F2F2F2"/>
                  </a:solidFill>
                </a:rPr>
                <a:t>homeiswhereitallstarts.org</a:t>
              </a:r>
              <a:r>
                <a:rPr lang="en" sz="1200">
                  <a:solidFill>
                    <a:srgbClr val="F2F2F2"/>
                  </a:solidFill>
                </a:rPr>
                <a:t> </a:t>
              </a:r>
              <a:endParaRPr sz="1000"/>
            </a:p>
          </p:txBody>
        </p:sp>
        <p:sp>
          <p:nvSpPr>
            <p:cNvPr id="490" name="Google Shape;490;p45"/>
            <p:cNvSpPr/>
            <p:nvPr/>
          </p:nvSpPr>
          <p:spPr>
            <a:xfrm rot="2700000">
              <a:off x="7193402" y="1800104"/>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sp>
        <p:nvSpPr>
          <p:cNvPr id="491" name="Google Shape;491;p45"/>
          <p:cNvSpPr/>
          <p:nvPr/>
        </p:nvSpPr>
        <p:spPr>
          <a:xfrm rot="5400000">
            <a:off x="8216785" y="709338"/>
            <a:ext cx="887267" cy="988719"/>
          </a:xfrm>
          <a:custGeom>
            <a:avLst/>
            <a:gdLst/>
            <a:ahLst/>
            <a:cxnLst/>
            <a:rect l="l" t="t" r="r" b="b"/>
            <a:pathLst>
              <a:path w="1536393" h="1563192" extrusionOk="0">
                <a:moveTo>
                  <a:pt x="1535767" y="6277"/>
                </a:moveTo>
                <a:cubicBezTo>
                  <a:pt x="1535976" y="10408"/>
                  <a:pt x="1536184" y="14540"/>
                  <a:pt x="1536393" y="18671"/>
                </a:cubicBezTo>
                <a:cubicBezTo>
                  <a:pt x="1536393" y="818597"/>
                  <a:pt x="928455" y="1476531"/>
                  <a:pt x="149402" y="1555648"/>
                </a:cubicBezTo>
                <a:lnTo>
                  <a:pt x="0" y="1563192"/>
                </a:lnTo>
                <a:cubicBezTo>
                  <a:pt x="0" y="1044220"/>
                  <a:pt x="5870" y="0"/>
                  <a:pt x="5870" y="0"/>
                </a:cubicBezTo>
              </a:path>
            </a:pathLst>
          </a:custGeom>
          <a:noFill/>
          <a:ln w="38100" cap="flat" cmpd="sng">
            <a:solidFill>
              <a:srgbClr val="B7E5EA"/>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r>
              <a:rPr lang="en" sz="1300" b="0" i="0" u="none" strike="noStrike" cap="none">
                <a:solidFill>
                  <a:schemeClr val="lt1"/>
                </a:solidFill>
                <a:latin typeface="Calibri"/>
                <a:ea typeface="Calibri"/>
                <a:cs typeface="Calibri"/>
                <a:sym typeface="Calibri"/>
              </a:rPr>
              <a:t> </a:t>
            </a:r>
            <a:endParaRPr sz="1000"/>
          </a:p>
        </p:txBody>
      </p:sp>
      <p:grpSp>
        <p:nvGrpSpPr>
          <p:cNvPr id="492" name="Google Shape;492;p45"/>
          <p:cNvGrpSpPr/>
          <p:nvPr/>
        </p:nvGrpSpPr>
        <p:grpSpPr>
          <a:xfrm>
            <a:off x="1081379" y="3012475"/>
            <a:ext cx="2420263" cy="253749"/>
            <a:chOff x="7155795" y="1597056"/>
            <a:chExt cx="3146468" cy="360900"/>
          </a:xfrm>
        </p:grpSpPr>
        <p:sp>
          <p:nvSpPr>
            <p:cNvPr id="493" name="Google Shape;493;p45"/>
            <p:cNvSpPr txBox="1"/>
            <p:nvPr/>
          </p:nvSpPr>
          <p:spPr>
            <a:xfrm>
              <a:off x="7566863" y="1597056"/>
              <a:ext cx="2735400" cy="3609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200">
                  <a:solidFill>
                    <a:srgbClr val="F2F2F2"/>
                  </a:solidFill>
                </a:rPr>
                <a:t>Expected late March</a:t>
              </a:r>
              <a:endParaRPr sz="1000"/>
            </a:p>
          </p:txBody>
        </p:sp>
        <p:sp>
          <p:nvSpPr>
            <p:cNvPr id="494" name="Google Shape;494;p45"/>
            <p:cNvSpPr/>
            <p:nvPr/>
          </p:nvSpPr>
          <p:spPr>
            <a:xfrm rot="2700000">
              <a:off x="7193402" y="1691727"/>
              <a:ext cx="181585" cy="181585"/>
            </a:xfrm>
            <a:prstGeom prst="rect">
              <a:avLst/>
            </a:pr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2F2F2"/>
                </a:solidFill>
                <a:latin typeface="Calibri"/>
                <a:ea typeface="Calibri"/>
                <a:cs typeface="Calibri"/>
                <a:sym typeface="Calibri"/>
              </a:endParaRPr>
            </a:p>
          </p:txBody>
        </p:sp>
      </p:grpSp>
      <p:pic>
        <p:nvPicPr>
          <p:cNvPr id="495" name="Google Shape;495;p45"/>
          <p:cNvPicPr preferRelativeResize="0"/>
          <p:nvPr/>
        </p:nvPicPr>
        <p:blipFill rotWithShape="1">
          <a:blip r:embed="rId4">
            <a:alphaModFix/>
          </a:blip>
          <a:srcRect l="-1380" r="1380"/>
          <a:stretch/>
        </p:blipFill>
        <p:spPr>
          <a:xfrm>
            <a:off x="182875" y="107400"/>
            <a:ext cx="898427" cy="37639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46"/>
          <p:cNvSpPr txBox="1"/>
          <p:nvPr/>
        </p:nvSpPr>
        <p:spPr>
          <a:xfrm>
            <a:off x="4480078" y="130853"/>
            <a:ext cx="3686800" cy="204893"/>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501" name="Google Shape;501;p46"/>
          <p:cNvSpPr txBox="1"/>
          <p:nvPr/>
        </p:nvSpPr>
        <p:spPr>
          <a:xfrm>
            <a:off x="925125" y="1132639"/>
            <a:ext cx="3733200" cy="6693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900">
                <a:solidFill>
                  <a:srgbClr val="FFC000"/>
                </a:solidFill>
                <a:latin typeface="Anton"/>
                <a:ea typeface="Anton"/>
                <a:cs typeface="Anton"/>
                <a:sym typeface="Anton"/>
              </a:rPr>
              <a:t>What’s Next</a:t>
            </a:r>
            <a:endParaRPr sz="3900" b="0" i="0" u="none" strike="noStrike" cap="none">
              <a:solidFill>
                <a:srgbClr val="FFC000"/>
              </a:solidFill>
              <a:latin typeface="Anton"/>
              <a:ea typeface="Anton"/>
              <a:cs typeface="Anton"/>
              <a:sym typeface="Anton"/>
            </a:endParaRPr>
          </a:p>
        </p:txBody>
      </p:sp>
      <p:sp>
        <p:nvSpPr>
          <p:cNvPr id="502" name="Google Shape;502;p46"/>
          <p:cNvSpPr txBox="1"/>
          <p:nvPr/>
        </p:nvSpPr>
        <p:spPr>
          <a:xfrm>
            <a:off x="934842" y="934035"/>
            <a:ext cx="4344900" cy="2229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1000" b="1">
                <a:solidFill>
                  <a:srgbClr val="3F3F3F"/>
                </a:solidFill>
              </a:rPr>
              <a:t>HOME IS WHERE IT ALL STARTS</a:t>
            </a:r>
            <a:endParaRPr sz="1000" b="1" i="0" u="none" strike="noStrike" cap="none">
              <a:solidFill>
                <a:srgbClr val="3F3F3F"/>
              </a:solidFill>
              <a:latin typeface="Arial"/>
              <a:ea typeface="Arial"/>
              <a:cs typeface="Arial"/>
              <a:sym typeface="Arial"/>
            </a:endParaRPr>
          </a:p>
        </p:txBody>
      </p:sp>
      <p:sp>
        <p:nvSpPr>
          <p:cNvPr id="503" name="Google Shape;503;p46"/>
          <p:cNvSpPr/>
          <p:nvPr/>
        </p:nvSpPr>
        <p:spPr>
          <a:xfrm>
            <a:off x="0" y="2962250"/>
            <a:ext cx="807900" cy="2181300"/>
          </a:xfrm>
          <a:prstGeom prst="rect">
            <a:avLst/>
          </a:prstGeom>
          <a:solidFill>
            <a:srgbClr val="E0380C"/>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504" name="Google Shape;504;p46"/>
          <p:cNvSpPr/>
          <p:nvPr/>
        </p:nvSpPr>
        <p:spPr>
          <a:xfrm>
            <a:off x="704651" y="2962247"/>
            <a:ext cx="220500" cy="2181300"/>
          </a:xfrm>
          <a:prstGeom prst="rect">
            <a:avLst/>
          </a:prstGeom>
          <a:solidFill>
            <a:srgbClr val="FE772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505" name="Google Shape;505;p46"/>
          <p:cNvSpPr txBox="1"/>
          <p:nvPr/>
        </p:nvSpPr>
        <p:spPr>
          <a:xfrm>
            <a:off x="925125" y="1837794"/>
            <a:ext cx="3646800" cy="8694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500">
                <a:solidFill>
                  <a:srgbClr val="3F3F3F"/>
                </a:solidFill>
              </a:rPr>
              <a:t>Share your stories with us - post on social and tag </a:t>
            </a:r>
            <a:r>
              <a:rPr lang="en" sz="1500" b="1">
                <a:solidFill>
                  <a:srgbClr val="3F3F3F"/>
                </a:solidFill>
              </a:rPr>
              <a:t>@homeiswhereitallstarts</a:t>
            </a:r>
            <a:endParaRPr sz="1500" b="1">
              <a:solidFill>
                <a:srgbClr val="3F3F3F"/>
              </a:solidFill>
            </a:endParaRPr>
          </a:p>
          <a:p>
            <a:pPr marL="0" marR="0" lvl="0" indent="0" algn="l" rtl="0">
              <a:spcBef>
                <a:spcPts val="0"/>
              </a:spcBef>
              <a:spcAft>
                <a:spcPts val="0"/>
              </a:spcAft>
              <a:buNone/>
            </a:pPr>
            <a:endParaRPr sz="1100">
              <a:solidFill>
                <a:srgbClr val="3F3F3F"/>
              </a:solidFill>
            </a:endParaRPr>
          </a:p>
          <a:p>
            <a:pPr marL="0" marR="0" lvl="0" indent="0" algn="l" rtl="0">
              <a:spcBef>
                <a:spcPts val="0"/>
              </a:spcBef>
              <a:spcAft>
                <a:spcPts val="0"/>
              </a:spcAft>
              <a:buNone/>
            </a:pPr>
            <a:endParaRPr sz="1100" b="0" i="0" u="none" strike="noStrike" cap="none">
              <a:solidFill>
                <a:srgbClr val="3F3F3F"/>
              </a:solidFill>
              <a:latin typeface="Arial"/>
              <a:ea typeface="Arial"/>
              <a:cs typeface="Arial"/>
              <a:sym typeface="Arial"/>
            </a:endParaRPr>
          </a:p>
        </p:txBody>
      </p:sp>
      <p:grpSp>
        <p:nvGrpSpPr>
          <p:cNvPr id="506" name="Google Shape;506;p46"/>
          <p:cNvGrpSpPr/>
          <p:nvPr/>
        </p:nvGrpSpPr>
        <p:grpSpPr>
          <a:xfrm>
            <a:off x="5504390" y="1199143"/>
            <a:ext cx="3019730" cy="284555"/>
            <a:chOff x="7155707" y="1705447"/>
            <a:chExt cx="3925649" cy="404700"/>
          </a:xfrm>
        </p:grpSpPr>
        <p:sp>
          <p:nvSpPr>
            <p:cNvPr id="507" name="Google Shape;507;p46"/>
            <p:cNvSpPr txBox="1"/>
            <p:nvPr/>
          </p:nvSpPr>
          <p:spPr>
            <a:xfrm>
              <a:off x="7566855" y="1705447"/>
              <a:ext cx="3514500" cy="4047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a:solidFill>
                    <a:srgbClr val="3F3F3F"/>
                  </a:solidFill>
                </a:rPr>
                <a:t>What does home mean to you?</a:t>
              </a:r>
              <a:endParaRPr sz="1200"/>
            </a:p>
          </p:txBody>
        </p:sp>
        <p:sp>
          <p:nvSpPr>
            <p:cNvPr id="508" name="Google Shape;508;p46"/>
            <p:cNvSpPr/>
            <p:nvPr/>
          </p:nvSpPr>
          <p:spPr>
            <a:xfrm rot="2700000">
              <a:off x="7193340" y="1800130"/>
              <a:ext cx="181709" cy="181709"/>
            </a:xfrm>
            <a:prstGeom prst="rect">
              <a:avLst/>
            </a:pr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grpSp>
      <p:grpSp>
        <p:nvGrpSpPr>
          <p:cNvPr id="509" name="Google Shape;509;p46"/>
          <p:cNvGrpSpPr/>
          <p:nvPr/>
        </p:nvGrpSpPr>
        <p:grpSpPr>
          <a:xfrm>
            <a:off x="5504390" y="1619537"/>
            <a:ext cx="2857727" cy="499922"/>
            <a:chOff x="7155707" y="1705449"/>
            <a:chExt cx="3715045" cy="711000"/>
          </a:xfrm>
        </p:grpSpPr>
        <p:sp>
          <p:nvSpPr>
            <p:cNvPr id="510" name="Google Shape;510;p46"/>
            <p:cNvSpPr txBox="1"/>
            <p:nvPr/>
          </p:nvSpPr>
          <p:spPr>
            <a:xfrm>
              <a:off x="7566852" y="1705449"/>
              <a:ext cx="3303900" cy="7110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a:solidFill>
                    <a:srgbClr val="3F3F3F"/>
                  </a:solidFill>
                </a:rPr>
                <a:t>Finish the sentence: “Home is where….”</a:t>
              </a:r>
              <a:endParaRPr sz="1200"/>
            </a:p>
          </p:txBody>
        </p:sp>
        <p:sp>
          <p:nvSpPr>
            <p:cNvPr id="511" name="Google Shape;511;p46"/>
            <p:cNvSpPr/>
            <p:nvPr/>
          </p:nvSpPr>
          <p:spPr>
            <a:xfrm rot="2700000">
              <a:off x="7193340" y="1800130"/>
              <a:ext cx="181709" cy="181709"/>
            </a:xfrm>
            <a:prstGeom prst="rect">
              <a:avLst/>
            </a:pr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grpSp>
      <p:grpSp>
        <p:nvGrpSpPr>
          <p:cNvPr id="512" name="Google Shape;512;p46"/>
          <p:cNvGrpSpPr/>
          <p:nvPr/>
        </p:nvGrpSpPr>
        <p:grpSpPr>
          <a:xfrm>
            <a:off x="5504457" y="2179264"/>
            <a:ext cx="2857660" cy="499922"/>
            <a:chOff x="7155795" y="1922203"/>
            <a:chExt cx="3714957" cy="711000"/>
          </a:xfrm>
        </p:grpSpPr>
        <p:sp>
          <p:nvSpPr>
            <p:cNvPr id="513" name="Google Shape;513;p46"/>
            <p:cNvSpPr txBox="1"/>
            <p:nvPr/>
          </p:nvSpPr>
          <p:spPr>
            <a:xfrm>
              <a:off x="7566852" y="1922203"/>
              <a:ext cx="3303900" cy="7110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a:solidFill>
                    <a:srgbClr val="3F3F3F"/>
                  </a:solidFill>
                </a:rPr>
                <a:t>What are your ideas for promoting this campaign?</a:t>
              </a:r>
              <a:endParaRPr sz="1200"/>
            </a:p>
          </p:txBody>
        </p:sp>
        <p:sp>
          <p:nvSpPr>
            <p:cNvPr id="514" name="Google Shape;514;p46"/>
            <p:cNvSpPr/>
            <p:nvPr/>
          </p:nvSpPr>
          <p:spPr>
            <a:xfrm rot="2700000">
              <a:off x="7193402" y="2016859"/>
              <a:ext cx="181585" cy="181585"/>
            </a:xfrm>
            <a:prstGeom prst="rect">
              <a:avLst/>
            </a:pr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grpSp>
      <p:sp>
        <p:nvSpPr>
          <p:cNvPr id="515" name="Google Shape;515;p46"/>
          <p:cNvSpPr/>
          <p:nvPr/>
        </p:nvSpPr>
        <p:spPr>
          <a:xfrm rot="10800000">
            <a:off x="8166878" y="0"/>
            <a:ext cx="987899" cy="749285"/>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516" name="Google Shape;516;p46"/>
          <p:cNvSpPr txBox="1"/>
          <p:nvPr/>
        </p:nvSpPr>
        <p:spPr>
          <a:xfrm>
            <a:off x="8362128" y="130853"/>
            <a:ext cx="612705" cy="251653"/>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3F3F3F"/>
              </a:buClr>
              <a:buSzPts val="1200"/>
              <a:buFont typeface="Anton"/>
              <a:buNone/>
            </a:pPr>
            <a:r>
              <a:rPr lang="en" sz="1200">
                <a:solidFill>
                  <a:srgbClr val="3F3F3F"/>
                </a:solidFill>
                <a:latin typeface="Anton"/>
                <a:ea typeface="Anton"/>
                <a:cs typeface="Anton"/>
                <a:sym typeface="Anton"/>
              </a:rPr>
              <a:t>22</a:t>
            </a:r>
            <a:endParaRPr sz="1000"/>
          </a:p>
        </p:txBody>
      </p:sp>
      <p:pic>
        <p:nvPicPr>
          <p:cNvPr id="517" name="Google Shape;517;p46"/>
          <p:cNvPicPr preferRelativeResize="0"/>
          <p:nvPr/>
        </p:nvPicPr>
        <p:blipFill rotWithShape="1">
          <a:blip r:embed="rId3">
            <a:alphaModFix/>
          </a:blip>
          <a:srcRect l="59" r="59"/>
          <a:stretch/>
        </p:blipFill>
        <p:spPr>
          <a:xfrm>
            <a:off x="182875" y="107400"/>
            <a:ext cx="898427" cy="376397"/>
          </a:xfrm>
          <a:prstGeom prst="rect">
            <a:avLst/>
          </a:prstGeom>
          <a:noFill/>
          <a:ln>
            <a:noFill/>
          </a:ln>
        </p:spPr>
      </p:pic>
      <p:pic>
        <p:nvPicPr>
          <p:cNvPr id="518" name="Google Shape;518;p46"/>
          <p:cNvPicPr preferRelativeResize="0"/>
          <p:nvPr/>
        </p:nvPicPr>
        <p:blipFill rotWithShape="1">
          <a:blip r:embed="rId4">
            <a:alphaModFix/>
          </a:blip>
          <a:srcRect t="15864" b="44313"/>
          <a:stretch/>
        </p:blipFill>
        <p:spPr>
          <a:xfrm>
            <a:off x="925125" y="2962250"/>
            <a:ext cx="8218875" cy="21813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47"/>
          <p:cNvSpPr txBox="1"/>
          <p:nvPr/>
        </p:nvSpPr>
        <p:spPr>
          <a:xfrm>
            <a:off x="512397" y="1663280"/>
            <a:ext cx="3733200" cy="8694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5200" b="0" i="0" u="none" strike="noStrike" cap="none">
                <a:solidFill>
                  <a:srgbClr val="FE7722"/>
                </a:solidFill>
                <a:latin typeface="Anton"/>
                <a:ea typeface="Anton"/>
                <a:cs typeface="Anton"/>
                <a:sym typeface="Anton"/>
              </a:rPr>
              <a:t>Thank You!</a:t>
            </a:r>
            <a:endParaRPr sz="5200" b="0" i="0" u="none" strike="noStrike" cap="none">
              <a:solidFill>
                <a:srgbClr val="FE7722"/>
              </a:solidFill>
              <a:latin typeface="Anton"/>
              <a:ea typeface="Anton"/>
              <a:cs typeface="Anton"/>
              <a:sym typeface="Anton"/>
            </a:endParaRPr>
          </a:p>
        </p:txBody>
      </p:sp>
      <p:grpSp>
        <p:nvGrpSpPr>
          <p:cNvPr id="524" name="Google Shape;524;p47"/>
          <p:cNvGrpSpPr/>
          <p:nvPr/>
        </p:nvGrpSpPr>
        <p:grpSpPr>
          <a:xfrm>
            <a:off x="661117" y="2681000"/>
            <a:ext cx="3632666" cy="269147"/>
            <a:chOff x="7155795" y="1705456"/>
            <a:chExt cx="4722654" cy="382800"/>
          </a:xfrm>
        </p:grpSpPr>
        <p:sp>
          <p:nvSpPr>
            <p:cNvPr id="525" name="Google Shape;525;p47"/>
            <p:cNvSpPr txBox="1"/>
            <p:nvPr/>
          </p:nvSpPr>
          <p:spPr>
            <a:xfrm>
              <a:off x="7566849" y="1705456"/>
              <a:ext cx="4311600" cy="3828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300">
                  <a:solidFill>
                    <a:srgbClr val="3F3F3F"/>
                  </a:solidFill>
                </a:rPr>
                <a:t>Visit </a:t>
              </a:r>
              <a:r>
                <a:rPr lang="en" sz="1300" b="1">
                  <a:solidFill>
                    <a:srgbClr val="3F3F3F"/>
                  </a:solidFill>
                </a:rPr>
                <a:t>www.homeiswhereitallstarts.org</a:t>
              </a:r>
              <a:endParaRPr sz="1100" b="1"/>
            </a:p>
          </p:txBody>
        </p:sp>
        <p:sp>
          <p:nvSpPr>
            <p:cNvPr id="526" name="Google Shape;526;p47"/>
            <p:cNvSpPr/>
            <p:nvPr/>
          </p:nvSpPr>
          <p:spPr>
            <a:xfrm rot="2700000">
              <a:off x="7193402" y="1800104"/>
              <a:ext cx="181585" cy="181585"/>
            </a:xfrm>
            <a:prstGeom prst="rect">
              <a:avLst/>
            </a:pr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grpSp>
      <p:grpSp>
        <p:nvGrpSpPr>
          <p:cNvPr id="527" name="Google Shape;527;p47"/>
          <p:cNvGrpSpPr/>
          <p:nvPr/>
        </p:nvGrpSpPr>
        <p:grpSpPr>
          <a:xfrm>
            <a:off x="661117" y="3069025"/>
            <a:ext cx="3409982" cy="269147"/>
            <a:chOff x="7155795" y="1705455"/>
            <a:chExt cx="4433153" cy="382800"/>
          </a:xfrm>
        </p:grpSpPr>
        <p:sp>
          <p:nvSpPr>
            <p:cNvPr id="528" name="Google Shape;528;p47"/>
            <p:cNvSpPr txBox="1"/>
            <p:nvPr/>
          </p:nvSpPr>
          <p:spPr>
            <a:xfrm>
              <a:off x="7566848" y="1705455"/>
              <a:ext cx="4022100" cy="3828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300">
                  <a:solidFill>
                    <a:srgbClr val="3F3F3F"/>
                  </a:solidFill>
                </a:rPr>
                <a:t>Use our toolkit and spread the word!</a:t>
              </a:r>
              <a:endParaRPr sz="1100"/>
            </a:p>
          </p:txBody>
        </p:sp>
        <p:sp>
          <p:nvSpPr>
            <p:cNvPr id="529" name="Google Shape;529;p47"/>
            <p:cNvSpPr/>
            <p:nvPr/>
          </p:nvSpPr>
          <p:spPr>
            <a:xfrm rot="2700000">
              <a:off x="7193402" y="1800104"/>
              <a:ext cx="181585" cy="181585"/>
            </a:xfrm>
            <a:prstGeom prst="rect">
              <a:avLst/>
            </a:pr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grpSp>
      <p:sp>
        <p:nvSpPr>
          <p:cNvPr id="530" name="Google Shape;530;p47"/>
          <p:cNvSpPr txBox="1"/>
          <p:nvPr/>
        </p:nvSpPr>
        <p:spPr>
          <a:xfrm>
            <a:off x="330844" y="4683308"/>
            <a:ext cx="3686700" cy="204900"/>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531" name="Google Shape;531;p47"/>
          <p:cNvSpPr/>
          <p:nvPr/>
        </p:nvSpPr>
        <p:spPr>
          <a:xfrm rot="5400000">
            <a:off x="4433856" y="3527816"/>
            <a:ext cx="665074" cy="2238702"/>
          </a:xfrm>
          <a:custGeom>
            <a:avLst/>
            <a:gdLst/>
            <a:ahLst/>
            <a:cxnLst/>
            <a:rect l="l" t="t" r="r" b="b"/>
            <a:pathLst>
              <a:path w="920518" h="2824861" extrusionOk="0">
                <a:moveTo>
                  <a:pt x="0" y="0"/>
                </a:moveTo>
                <a:lnTo>
                  <a:pt x="111981" y="53945"/>
                </a:lnTo>
                <a:cubicBezTo>
                  <a:pt x="593582" y="315566"/>
                  <a:pt x="920518" y="825818"/>
                  <a:pt x="920518" y="1412431"/>
                </a:cubicBezTo>
                <a:cubicBezTo>
                  <a:pt x="920518" y="1999043"/>
                  <a:pt x="593582" y="2509295"/>
                  <a:pt x="111981" y="2770917"/>
                </a:cubicBezTo>
                <a:lnTo>
                  <a:pt x="0" y="2824861"/>
                </a:lnTo>
                <a:close/>
              </a:path>
            </a:pathLst>
          </a:custGeom>
          <a:solidFill>
            <a:srgbClr val="FE772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532" name="Google Shape;532;p47"/>
          <p:cNvPicPr preferRelativeResize="0"/>
          <p:nvPr/>
        </p:nvPicPr>
        <p:blipFill>
          <a:blip r:embed="rId3">
            <a:alphaModFix/>
          </a:blip>
          <a:stretch>
            <a:fillRect/>
          </a:stretch>
        </p:blipFill>
        <p:spPr>
          <a:xfrm>
            <a:off x="4855201" y="152400"/>
            <a:ext cx="3518975" cy="4088551"/>
          </a:xfrm>
          <a:prstGeom prst="rect">
            <a:avLst/>
          </a:prstGeom>
          <a:noFill/>
          <a:ln>
            <a:noFill/>
          </a:ln>
        </p:spPr>
      </p:pic>
      <p:sp>
        <p:nvSpPr>
          <p:cNvPr id="533" name="Google Shape;533;p47"/>
          <p:cNvSpPr txBox="1"/>
          <p:nvPr/>
        </p:nvSpPr>
        <p:spPr>
          <a:xfrm>
            <a:off x="5126356" y="4714046"/>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A95B2"/>
              </a:buClr>
              <a:buSzPts val="700"/>
              <a:buFont typeface="Arial"/>
              <a:buNone/>
            </a:pPr>
            <a:r>
              <a:rPr lang="en" sz="700" b="0" i="0" u="none" strike="noStrike" cap="none">
                <a:solidFill>
                  <a:srgbClr val="1A95B2"/>
                </a:solidFill>
                <a:latin typeface="Arial"/>
                <a:ea typeface="Arial"/>
                <a:cs typeface="Arial"/>
                <a:sym typeface="Arial"/>
              </a:rPr>
              <a:t>homeiswhereitallstarts.</a:t>
            </a:r>
            <a:r>
              <a:rPr lang="en" sz="700">
                <a:solidFill>
                  <a:srgbClr val="1A95B2"/>
                </a:solidFill>
              </a:rPr>
              <a:t>org</a:t>
            </a:r>
            <a:endParaRPr sz="1000"/>
          </a:p>
        </p:txBody>
      </p:sp>
      <p:pic>
        <p:nvPicPr>
          <p:cNvPr id="534" name="Google Shape;534;p47" descr="A picture containing text, outdoor, window&#10;&#10;Description automatically generated"/>
          <p:cNvPicPr preferRelativeResize="0"/>
          <p:nvPr/>
        </p:nvPicPr>
        <p:blipFill rotWithShape="1">
          <a:blip r:embed="rId4">
            <a:alphaModFix/>
          </a:blip>
          <a:srcRect/>
          <a:stretch/>
        </p:blipFill>
        <p:spPr>
          <a:xfrm>
            <a:off x="594038" y="457788"/>
            <a:ext cx="1158724" cy="736852"/>
          </a:xfrm>
          <a:prstGeom prst="rect">
            <a:avLst/>
          </a:prstGeom>
          <a:noFill/>
          <a:ln>
            <a:noFill/>
          </a:ln>
        </p:spPr>
      </p:pic>
      <p:sp>
        <p:nvSpPr>
          <p:cNvPr id="535" name="Google Shape;535;p47"/>
          <p:cNvSpPr/>
          <p:nvPr/>
        </p:nvSpPr>
        <p:spPr>
          <a:xfrm rot="-5400000">
            <a:off x="4878950" y="3470095"/>
            <a:ext cx="948723" cy="1054810"/>
          </a:xfrm>
          <a:custGeom>
            <a:avLst/>
            <a:gdLst/>
            <a:ahLst/>
            <a:cxnLst/>
            <a:rect l="l" t="t" r="r" b="b"/>
            <a:pathLst>
              <a:path w="1536393" h="1556915" extrusionOk="0">
                <a:moveTo>
                  <a:pt x="0" y="0"/>
                </a:moveTo>
                <a:lnTo>
                  <a:pt x="1535767" y="0"/>
                </a:lnTo>
                <a:lnTo>
                  <a:pt x="1536393" y="12394"/>
                </a:lnTo>
                <a:cubicBezTo>
                  <a:pt x="1536393" y="812320"/>
                  <a:pt x="928455" y="1470254"/>
                  <a:pt x="149402" y="1549371"/>
                </a:cubicBezTo>
                <a:lnTo>
                  <a:pt x="0" y="1556915"/>
                </a:lnTo>
                <a:close/>
              </a:path>
            </a:pathLst>
          </a:custGeom>
          <a:noFill/>
          <a:ln w="38100" cap="flat" cmpd="sng">
            <a:solidFill>
              <a:srgbClr val="B7E5EA"/>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536" name="Google Shape;536;p47"/>
          <p:cNvPicPr preferRelativeResize="0"/>
          <p:nvPr/>
        </p:nvPicPr>
        <p:blipFill>
          <a:blip r:embed="rId5">
            <a:alphaModFix/>
          </a:blip>
          <a:stretch>
            <a:fillRect/>
          </a:stretch>
        </p:blipFill>
        <p:spPr>
          <a:xfrm>
            <a:off x="1558663" y="3395200"/>
            <a:ext cx="1231075" cy="12310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p:nvPr/>
        </p:nvSpPr>
        <p:spPr>
          <a:xfrm>
            <a:off x="0" y="520183"/>
            <a:ext cx="9144000" cy="4416148"/>
          </a:xfrm>
          <a:prstGeom prst="rect">
            <a:avLst/>
          </a:prstGeom>
          <a:solidFill>
            <a:srgbClr val="FFC000"/>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179" name="Google Shape;179;p27"/>
          <p:cNvSpPr/>
          <p:nvPr/>
        </p:nvSpPr>
        <p:spPr>
          <a:xfrm rot="10800000">
            <a:off x="8166878" y="0"/>
            <a:ext cx="987899" cy="749285"/>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FBB30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180" name="Google Shape;180;p27"/>
          <p:cNvSpPr txBox="1"/>
          <p:nvPr/>
        </p:nvSpPr>
        <p:spPr>
          <a:xfrm>
            <a:off x="4572000" y="130853"/>
            <a:ext cx="3686800" cy="204893"/>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181" name="Google Shape;181;p27"/>
          <p:cNvSpPr txBox="1"/>
          <p:nvPr/>
        </p:nvSpPr>
        <p:spPr>
          <a:xfrm>
            <a:off x="8311422" y="197073"/>
            <a:ext cx="679873" cy="204893"/>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3</a:t>
            </a:r>
            <a:endParaRPr sz="1000"/>
          </a:p>
        </p:txBody>
      </p:sp>
      <p:sp>
        <p:nvSpPr>
          <p:cNvPr id="182" name="Google Shape;182;p27"/>
          <p:cNvSpPr txBox="1"/>
          <p:nvPr/>
        </p:nvSpPr>
        <p:spPr>
          <a:xfrm>
            <a:off x="1041712" y="2392444"/>
            <a:ext cx="3179100" cy="12696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2600">
                <a:solidFill>
                  <a:srgbClr val="1A95B2"/>
                </a:solidFill>
                <a:latin typeface="Anton"/>
                <a:ea typeface="Anton"/>
                <a:cs typeface="Anton"/>
                <a:sym typeface="Anton"/>
              </a:rPr>
              <a:t>ABOUT THE HOUSING COMMUNICATIONS COLLABORATIVE</a:t>
            </a:r>
            <a:endParaRPr sz="2600" b="0" i="0" u="none" strike="noStrike" cap="none">
              <a:solidFill>
                <a:srgbClr val="1A95B2"/>
              </a:solidFill>
              <a:latin typeface="Anton"/>
              <a:ea typeface="Anton"/>
              <a:cs typeface="Anton"/>
              <a:sym typeface="Anton"/>
            </a:endParaRPr>
          </a:p>
        </p:txBody>
      </p:sp>
      <p:sp>
        <p:nvSpPr>
          <p:cNvPr id="183" name="Google Shape;183;p27"/>
          <p:cNvSpPr/>
          <p:nvPr/>
        </p:nvSpPr>
        <p:spPr>
          <a:xfrm>
            <a:off x="-21668" y="2541507"/>
            <a:ext cx="708091" cy="1986230"/>
          </a:xfrm>
          <a:custGeom>
            <a:avLst/>
            <a:gdLst/>
            <a:ahLst/>
            <a:cxnLst/>
            <a:rect l="l" t="t" r="r" b="b"/>
            <a:pathLst>
              <a:path w="920518" h="2824861" extrusionOk="0">
                <a:moveTo>
                  <a:pt x="0" y="0"/>
                </a:moveTo>
                <a:lnTo>
                  <a:pt x="111981" y="53945"/>
                </a:lnTo>
                <a:cubicBezTo>
                  <a:pt x="593582" y="315566"/>
                  <a:pt x="920518" y="825818"/>
                  <a:pt x="920518" y="1412431"/>
                </a:cubicBezTo>
                <a:cubicBezTo>
                  <a:pt x="920518" y="1999043"/>
                  <a:pt x="593582" y="2509295"/>
                  <a:pt x="111981" y="2770917"/>
                </a:cubicBezTo>
                <a:lnTo>
                  <a:pt x="0" y="2824861"/>
                </a:lnTo>
                <a:close/>
              </a:path>
            </a:pathLst>
          </a:cu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184" name="Google Shape;184;p27" descr="A person and two children sitting at a table&#10;&#10;Description automatically generated with low confidence"/>
          <p:cNvPicPr preferRelativeResize="0"/>
          <p:nvPr/>
        </p:nvPicPr>
        <p:blipFill rotWithShape="1">
          <a:blip r:embed="rId3">
            <a:alphaModFix/>
          </a:blip>
          <a:srcRect l="32537" r="14896" b="4247"/>
          <a:stretch/>
        </p:blipFill>
        <p:spPr>
          <a:xfrm>
            <a:off x="4931509" y="1378744"/>
            <a:ext cx="2399321" cy="2664618"/>
          </a:xfrm>
          <a:prstGeom prst="rect">
            <a:avLst/>
          </a:prstGeom>
          <a:noFill/>
          <a:ln>
            <a:noFill/>
          </a:ln>
        </p:spPr>
      </p:pic>
      <p:pic>
        <p:nvPicPr>
          <p:cNvPr id="185" name="Google Shape;185;p27" descr="A picture containing person, indoor, wall, child&#10;&#10;Description automatically generated"/>
          <p:cNvPicPr preferRelativeResize="0"/>
          <p:nvPr/>
        </p:nvPicPr>
        <p:blipFill rotWithShape="1">
          <a:blip r:embed="rId4">
            <a:alphaModFix/>
          </a:blip>
          <a:srcRect l="17774" b="2259"/>
          <a:stretch/>
        </p:blipFill>
        <p:spPr>
          <a:xfrm>
            <a:off x="7517312" y="1378744"/>
            <a:ext cx="1635128" cy="2664618"/>
          </a:xfrm>
          <a:prstGeom prst="rect">
            <a:avLst/>
          </a:prstGeom>
          <a:noFill/>
          <a:ln>
            <a:noFill/>
          </a:ln>
        </p:spPr>
      </p:pic>
      <p:pic>
        <p:nvPicPr>
          <p:cNvPr id="186" name="Google Shape;186;p27"/>
          <p:cNvPicPr preferRelativeResize="0"/>
          <p:nvPr/>
        </p:nvPicPr>
        <p:blipFill rotWithShape="1">
          <a:blip r:embed="rId5">
            <a:alphaModFix/>
          </a:blip>
          <a:srcRect l="59" r="59"/>
          <a:stretch/>
        </p:blipFill>
        <p:spPr>
          <a:xfrm>
            <a:off x="182875" y="107400"/>
            <a:ext cx="898427" cy="376397"/>
          </a:xfrm>
          <a:prstGeom prst="rect">
            <a:avLst/>
          </a:prstGeom>
          <a:noFill/>
          <a:ln>
            <a:noFill/>
          </a:ln>
        </p:spPr>
      </p:pic>
      <p:pic>
        <p:nvPicPr>
          <p:cNvPr id="187" name="Google Shape;187;p27"/>
          <p:cNvPicPr preferRelativeResize="0"/>
          <p:nvPr/>
        </p:nvPicPr>
        <p:blipFill>
          <a:blip r:embed="rId6">
            <a:alphaModFix/>
          </a:blip>
          <a:stretch>
            <a:fillRect/>
          </a:stretch>
        </p:blipFill>
        <p:spPr>
          <a:xfrm>
            <a:off x="1149513" y="335750"/>
            <a:ext cx="2575037" cy="1907392"/>
          </a:xfrm>
          <a:prstGeom prst="rect">
            <a:avLst/>
          </a:prstGeom>
          <a:noFill/>
          <a:ln>
            <a:noFill/>
          </a:ln>
        </p:spPr>
      </p:pic>
      <p:sp>
        <p:nvSpPr>
          <p:cNvPr id="188" name="Google Shape;188;p27"/>
          <p:cNvSpPr/>
          <p:nvPr/>
        </p:nvSpPr>
        <p:spPr>
          <a:xfrm rot="10800000">
            <a:off x="807330" y="1745274"/>
            <a:ext cx="518533" cy="478751"/>
          </a:xfrm>
          <a:custGeom>
            <a:avLst/>
            <a:gdLst/>
            <a:ahLst/>
            <a:cxnLst/>
            <a:rect l="l" t="t" r="r" b="b"/>
            <a:pathLst>
              <a:path w="1536393" h="1556915" extrusionOk="0">
                <a:moveTo>
                  <a:pt x="0" y="0"/>
                </a:moveTo>
                <a:lnTo>
                  <a:pt x="1535767" y="0"/>
                </a:lnTo>
                <a:lnTo>
                  <a:pt x="1536393" y="12394"/>
                </a:lnTo>
                <a:cubicBezTo>
                  <a:pt x="1536393" y="812320"/>
                  <a:pt x="928455" y="1470254"/>
                  <a:pt x="149402" y="1549371"/>
                </a:cubicBezTo>
                <a:lnTo>
                  <a:pt x="0" y="1556915"/>
                </a:lnTo>
                <a:close/>
              </a:path>
            </a:pathLst>
          </a:custGeom>
          <a:noFill/>
          <a:ln w="38100" cap="flat" cmpd="sng">
            <a:solidFill>
              <a:srgbClr val="74B9C9"/>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189" name="Google Shape;189;p27"/>
          <p:cNvSpPr txBox="1"/>
          <p:nvPr/>
        </p:nvSpPr>
        <p:spPr>
          <a:xfrm>
            <a:off x="1325850" y="3609175"/>
            <a:ext cx="4117500" cy="1084800"/>
          </a:xfrm>
          <a:prstGeom prst="rect">
            <a:avLst/>
          </a:prstGeom>
          <a:noFill/>
          <a:ln>
            <a:noFill/>
          </a:ln>
        </p:spPr>
        <p:txBody>
          <a:bodyPr spcFirstLastPara="1" wrap="square" lIns="68300" tIns="34150" rIns="68300" bIns="34150" anchor="t" anchorCtr="0">
            <a:spAutoFit/>
          </a:bodyPr>
          <a:lstStyle/>
          <a:p>
            <a:pPr marL="457200" marR="0" lvl="0" indent="-298450" algn="l" rtl="0">
              <a:lnSpc>
                <a:spcPct val="100000"/>
              </a:lnSpc>
              <a:spcBef>
                <a:spcPts val="0"/>
              </a:spcBef>
              <a:spcAft>
                <a:spcPts val="0"/>
              </a:spcAft>
              <a:buClr>
                <a:schemeClr val="lt1"/>
              </a:buClr>
              <a:buSzPts val="1100"/>
              <a:buChar char="➔"/>
            </a:pPr>
            <a:r>
              <a:rPr lang="en" sz="1100" b="1">
                <a:solidFill>
                  <a:schemeClr val="lt1"/>
                </a:solidFill>
              </a:rPr>
              <a:t>Aiming for greater impact</a:t>
            </a:r>
            <a:endParaRPr sz="1100" b="1">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b="1">
                <a:solidFill>
                  <a:schemeClr val="lt1"/>
                </a:solidFill>
              </a:rPr>
              <a:t>Demonstrate tri-sector leadership</a:t>
            </a:r>
            <a:endParaRPr sz="1100" b="1">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b="1">
                <a:solidFill>
                  <a:schemeClr val="lt1"/>
                </a:solidFill>
              </a:rPr>
              <a:t>Leverage resources &amp; adding value</a:t>
            </a:r>
            <a:endParaRPr sz="1100" b="1">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b="1">
                <a:solidFill>
                  <a:schemeClr val="lt1"/>
                </a:solidFill>
              </a:rPr>
              <a:t>Advance community integration</a:t>
            </a:r>
            <a:endParaRPr sz="1100" b="1">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b="1">
                <a:solidFill>
                  <a:schemeClr val="lt1"/>
                </a:solidFill>
              </a:rPr>
              <a:t>Be understood through universal terms &amp; emotions</a:t>
            </a:r>
            <a:endParaRPr sz="1100" b="1">
              <a:solidFill>
                <a:schemeClr val="lt1"/>
              </a:solidFill>
            </a:endParaRPr>
          </a:p>
          <a:p>
            <a:pPr marL="457200" marR="0" lvl="0" indent="-298450" algn="l" rtl="0">
              <a:lnSpc>
                <a:spcPct val="100000"/>
              </a:lnSpc>
              <a:spcBef>
                <a:spcPts val="0"/>
              </a:spcBef>
              <a:spcAft>
                <a:spcPts val="0"/>
              </a:spcAft>
              <a:buClr>
                <a:schemeClr val="lt1"/>
              </a:buClr>
              <a:buSzPts val="1100"/>
              <a:buChar char="➔"/>
            </a:pPr>
            <a:r>
              <a:rPr lang="en" sz="1100" b="1">
                <a:solidFill>
                  <a:schemeClr val="lt1"/>
                </a:solidFill>
              </a:rPr>
              <a:t>Track/report progress</a:t>
            </a:r>
            <a:endParaRPr sz="1100" b="1">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p:nvPr/>
        </p:nvSpPr>
        <p:spPr>
          <a:xfrm>
            <a:off x="0" y="0"/>
            <a:ext cx="3970200" cy="5143500"/>
          </a:xfrm>
          <a:prstGeom prst="rect">
            <a:avLst/>
          </a:prstGeom>
          <a:solidFill>
            <a:srgbClr val="FBB30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195" name="Google Shape;195;p28"/>
          <p:cNvSpPr/>
          <p:nvPr/>
        </p:nvSpPr>
        <p:spPr>
          <a:xfrm>
            <a:off x="0" y="4395511"/>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pic>
        <p:nvPicPr>
          <p:cNvPr id="196" name="Google Shape;196;p28" descr="A picture containing person, indoor, dishware, bowl&#10;&#10;Description automatically generated"/>
          <p:cNvPicPr preferRelativeResize="0"/>
          <p:nvPr/>
        </p:nvPicPr>
        <p:blipFill rotWithShape="1">
          <a:blip r:embed="rId3">
            <a:alphaModFix/>
          </a:blip>
          <a:srcRect l="7650" r="12066"/>
          <a:stretch/>
        </p:blipFill>
        <p:spPr>
          <a:xfrm>
            <a:off x="804985" y="657214"/>
            <a:ext cx="4508153" cy="3421868"/>
          </a:xfrm>
          <a:prstGeom prst="rect">
            <a:avLst/>
          </a:prstGeom>
          <a:noFill/>
          <a:ln>
            <a:noFill/>
          </a:ln>
        </p:spPr>
      </p:pic>
      <p:sp>
        <p:nvSpPr>
          <p:cNvPr id="197" name="Google Shape;197;p28"/>
          <p:cNvSpPr txBox="1"/>
          <p:nvPr/>
        </p:nvSpPr>
        <p:spPr>
          <a:xfrm>
            <a:off x="200572" y="4831973"/>
            <a:ext cx="604500" cy="204000"/>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rgbClr val="3F3F3F"/>
              </a:buClr>
              <a:buSzPts val="1200"/>
              <a:buFont typeface="Anton"/>
              <a:buNone/>
            </a:pPr>
            <a:r>
              <a:rPr lang="en" sz="1200">
                <a:solidFill>
                  <a:srgbClr val="3F3F3F"/>
                </a:solidFill>
                <a:latin typeface="Anton"/>
                <a:ea typeface="Anton"/>
                <a:cs typeface="Anton"/>
                <a:sym typeface="Anton"/>
              </a:rPr>
              <a:t>4</a:t>
            </a:r>
            <a:endParaRPr sz="1000"/>
          </a:p>
        </p:txBody>
      </p:sp>
      <p:sp>
        <p:nvSpPr>
          <p:cNvPr id="198" name="Google Shape;198;p28"/>
          <p:cNvSpPr txBox="1"/>
          <p:nvPr/>
        </p:nvSpPr>
        <p:spPr>
          <a:xfrm>
            <a:off x="5610975" y="1283387"/>
            <a:ext cx="3141600" cy="12387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800">
                <a:solidFill>
                  <a:srgbClr val="178AA5"/>
                </a:solidFill>
                <a:latin typeface="Anton"/>
                <a:ea typeface="Anton"/>
                <a:cs typeface="Anton"/>
                <a:sym typeface="Anton"/>
              </a:rPr>
              <a:t>How We Work Together</a:t>
            </a:r>
            <a:endParaRPr sz="3800" b="0" i="0" u="none" strike="noStrike" cap="none">
              <a:solidFill>
                <a:srgbClr val="178AA5"/>
              </a:solidFill>
              <a:latin typeface="Anton"/>
              <a:ea typeface="Anton"/>
              <a:cs typeface="Anton"/>
              <a:sym typeface="Anton"/>
            </a:endParaRPr>
          </a:p>
        </p:txBody>
      </p:sp>
      <p:sp>
        <p:nvSpPr>
          <p:cNvPr id="199" name="Google Shape;199;p28"/>
          <p:cNvSpPr txBox="1"/>
          <p:nvPr/>
        </p:nvSpPr>
        <p:spPr>
          <a:xfrm>
            <a:off x="5610975" y="2512225"/>
            <a:ext cx="2371500" cy="3768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1000" b="1">
                <a:solidFill>
                  <a:srgbClr val="3A3838"/>
                </a:solidFill>
              </a:rPr>
              <a:t>WITHIN THE COLLABORATIVE</a:t>
            </a:r>
            <a:endParaRPr sz="1000" b="1">
              <a:solidFill>
                <a:srgbClr val="3A3838"/>
              </a:solidFill>
            </a:endParaRPr>
          </a:p>
          <a:p>
            <a:pPr marL="0" marR="0" lvl="0" indent="0" algn="l" rtl="0">
              <a:lnSpc>
                <a:spcPct val="100000"/>
              </a:lnSpc>
              <a:spcBef>
                <a:spcPts val="0"/>
              </a:spcBef>
              <a:spcAft>
                <a:spcPts val="0"/>
              </a:spcAft>
              <a:buClr>
                <a:srgbClr val="000000"/>
              </a:buClr>
              <a:buSzPts val="2100"/>
              <a:buFont typeface="Arial"/>
              <a:buNone/>
            </a:pPr>
            <a:r>
              <a:rPr lang="en" sz="1000" b="1">
                <a:solidFill>
                  <a:srgbClr val="3A3838"/>
                </a:solidFill>
              </a:rPr>
              <a:t>AND WITH STAKEHOLDERS</a:t>
            </a:r>
            <a:endParaRPr sz="1000" b="1" i="0" u="none" strike="noStrike" cap="none">
              <a:solidFill>
                <a:srgbClr val="3A3838"/>
              </a:solidFill>
              <a:latin typeface="Arial"/>
              <a:ea typeface="Arial"/>
              <a:cs typeface="Arial"/>
              <a:sym typeface="Arial"/>
            </a:endParaRPr>
          </a:p>
        </p:txBody>
      </p:sp>
      <p:sp>
        <p:nvSpPr>
          <p:cNvPr id="200" name="Google Shape;200;p28"/>
          <p:cNvSpPr/>
          <p:nvPr/>
        </p:nvSpPr>
        <p:spPr>
          <a:xfrm>
            <a:off x="5015296" y="512658"/>
            <a:ext cx="595352" cy="552705"/>
          </a:xfrm>
          <a:custGeom>
            <a:avLst/>
            <a:gdLst/>
            <a:ahLst/>
            <a:cxnLst/>
            <a:rect l="l" t="t" r="r" b="b"/>
            <a:pathLst>
              <a:path w="1536393" h="1556915" extrusionOk="0">
                <a:moveTo>
                  <a:pt x="0" y="0"/>
                </a:moveTo>
                <a:lnTo>
                  <a:pt x="1535767" y="0"/>
                </a:lnTo>
                <a:lnTo>
                  <a:pt x="1536393" y="12394"/>
                </a:lnTo>
                <a:cubicBezTo>
                  <a:pt x="1536393" y="812320"/>
                  <a:pt x="928455" y="1470254"/>
                  <a:pt x="149402" y="1549371"/>
                </a:cubicBezTo>
                <a:lnTo>
                  <a:pt x="0" y="1556915"/>
                </a:lnTo>
                <a:close/>
              </a:path>
            </a:pathLst>
          </a:custGeom>
          <a:noFill/>
          <a:ln w="38100" cap="flat" cmpd="sng">
            <a:solidFill>
              <a:srgbClr val="FE7722"/>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201" name="Google Shape;201;p28"/>
          <p:cNvSpPr txBox="1"/>
          <p:nvPr/>
        </p:nvSpPr>
        <p:spPr>
          <a:xfrm>
            <a:off x="4430803" y="4779570"/>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pic>
        <p:nvPicPr>
          <p:cNvPr id="202" name="Google Shape;202;p28"/>
          <p:cNvPicPr preferRelativeResize="0"/>
          <p:nvPr/>
        </p:nvPicPr>
        <p:blipFill rotWithShape="1">
          <a:blip r:embed="rId4">
            <a:alphaModFix/>
          </a:blip>
          <a:srcRect l="1437" r="1437"/>
          <a:stretch/>
        </p:blipFill>
        <p:spPr>
          <a:xfrm>
            <a:off x="8157956" y="4726565"/>
            <a:ext cx="715658" cy="30832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29"/>
          <p:cNvPicPr preferRelativeResize="0"/>
          <p:nvPr/>
        </p:nvPicPr>
        <p:blipFill>
          <a:blip r:embed="rId3">
            <a:alphaModFix/>
          </a:blip>
          <a:stretch>
            <a:fillRect/>
          </a:stretch>
        </p:blipFill>
        <p:spPr>
          <a:xfrm>
            <a:off x="3710533" y="906500"/>
            <a:ext cx="5433467" cy="3624100"/>
          </a:xfrm>
          <a:prstGeom prst="rect">
            <a:avLst/>
          </a:prstGeom>
          <a:noFill/>
          <a:ln>
            <a:noFill/>
          </a:ln>
        </p:spPr>
      </p:pic>
      <p:sp>
        <p:nvSpPr>
          <p:cNvPr id="208" name="Google Shape;208;p29"/>
          <p:cNvSpPr/>
          <p:nvPr/>
        </p:nvSpPr>
        <p:spPr>
          <a:xfrm>
            <a:off x="-10355" y="4406673"/>
            <a:ext cx="987899" cy="749285"/>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209" name="Google Shape;209;p29"/>
          <p:cNvSpPr/>
          <p:nvPr/>
        </p:nvSpPr>
        <p:spPr>
          <a:xfrm rot="-5400000">
            <a:off x="7842280" y="-45161"/>
            <a:ext cx="947436" cy="1037758"/>
          </a:xfrm>
          <a:custGeom>
            <a:avLst/>
            <a:gdLst/>
            <a:ahLst/>
            <a:cxnLst/>
            <a:rect l="l" t="t" r="r" b="b"/>
            <a:pathLst>
              <a:path w="958421" h="959575" extrusionOk="0">
                <a:moveTo>
                  <a:pt x="386" y="0"/>
                </a:moveTo>
                <a:lnTo>
                  <a:pt x="958421" y="0"/>
                </a:lnTo>
                <a:lnTo>
                  <a:pt x="958421" y="959248"/>
                </a:lnTo>
                <a:lnTo>
                  <a:pt x="951938" y="959575"/>
                </a:lnTo>
                <a:cubicBezTo>
                  <a:pt x="426197" y="959575"/>
                  <a:pt x="0" y="533378"/>
                  <a:pt x="0" y="7637"/>
                </a:cubicBezTo>
                <a:close/>
              </a:path>
            </a:pathLst>
          </a:custGeom>
          <a:solidFill>
            <a:srgbClr val="FE772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210" name="Google Shape;210;p29"/>
          <p:cNvSpPr txBox="1"/>
          <p:nvPr/>
        </p:nvSpPr>
        <p:spPr>
          <a:xfrm>
            <a:off x="666983" y="929663"/>
            <a:ext cx="3733200" cy="6540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800">
                <a:solidFill>
                  <a:srgbClr val="FE7722"/>
                </a:solidFill>
                <a:latin typeface="Anton"/>
                <a:ea typeface="Anton"/>
                <a:cs typeface="Anton"/>
                <a:sym typeface="Anton"/>
              </a:rPr>
              <a:t>Core Identity</a:t>
            </a:r>
            <a:endParaRPr sz="3800" b="0" i="0" u="none" strike="noStrike" cap="none">
              <a:solidFill>
                <a:srgbClr val="FE7722"/>
              </a:solidFill>
              <a:latin typeface="Anton"/>
              <a:ea typeface="Anton"/>
              <a:cs typeface="Anton"/>
              <a:sym typeface="Anton"/>
            </a:endParaRPr>
          </a:p>
        </p:txBody>
      </p:sp>
      <p:sp>
        <p:nvSpPr>
          <p:cNvPr id="211" name="Google Shape;211;p29"/>
          <p:cNvSpPr txBox="1"/>
          <p:nvPr/>
        </p:nvSpPr>
        <p:spPr>
          <a:xfrm>
            <a:off x="4430803" y="4779570"/>
            <a:ext cx="3686800" cy="204893"/>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sp>
        <p:nvSpPr>
          <p:cNvPr id="212" name="Google Shape;212;p29"/>
          <p:cNvSpPr txBox="1"/>
          <p:nvPr/>
        </p:nvSpPr>
        <p:spPr>
          <a:xfrm>
            <a:off x="200572" y="4828592"/>
            <a:ext cx="610474" cy="207299"/>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5</a:t>
            </a:r>
            <a:endParaRPr sz="1000"/>
          </a:p>
        </p:txBody>
      </p:sp>
      <p:sp>
        <p:nvSpPr>
          <p:cNvPr id="213" name="Google Shape;213;p29"/>
          <p:cNvSpPr txBox="1"/>
          <p:nvPr/>
        </p:nvSpPr>
        <p:spPr>
          <a:xfrm>
            <a:off x="676700" y="731059"/>
            <a:ext cx="4344900" cy="2229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 sz="1000" b="1">
                <a:solidFill>
                  <a:srgbClr val="3F3F3F"/>
                </a:solidFill>
              </a:rPr>
              <a:t>HOME IS WHERE IT ALL STARTS</a:t>
            </a:r>
            <a:endParaRPr sz="1000" b="1" i="0" u="none" strike="noStrike" cap="none">
              <a:solidFill>
                <a:srgbClr val="3F3F3F"/>
              </a:solidFill>
              <a:latin typeface="Arial"/>
              <a:ea typeface="Arial"/>
              <a:cs typeface="Arial"/>
              <a:sym typeface="Arial"/>
            </a:endParaRPr>
          </a:p>
        </p:txBody>
      </p:sp>
      <p:sp>
        <p:nvSpPr>
          <p:cNvPr id="214" name="Google Shape;214;p29"/>
          <p:cNvSpPr/>
          <p:nvPr/>
        </p:nvSpPr>
        <p:spPr>
          <a:xfrm rot="5400000">
            <a:off x="8196060" y="502902"/>
            <a:ext cx="605907" cy="671726"/>
          </a:xfrm>
          <a:custGeom>
            <a:avLst/>
            <a:gdLst/>
            <a:ahLst/>
            <a:cxnLst/>
            <a:rect l="l" t="t" r="r" b="b"/>
            <a:pathLst>
              <a:path w="1536393" h="1556915" extrusionOk="0">
                <a:moveTo>
                  <a:pt x="0" y="0"/>
                </a:moveTo>
                <a:lnTo>
                  <a:pt x="1535767" y="0"/>
                </a:lnTo>
                <a:lnTo>
                  <a:pt x="1536393" y="12394"/>
                </a:lnTo>
                <a:cubicBezTo>
                  <a:pt x="1536393" y="812320"/>
                  <a:pt x="928455" y="1470254"/>
                  <a:pt x="149402" y="1549371"/>
                </a:cubicBezTo>
                <a:lnTo>
                  <a:pt x="0" y="1556915"/>
                </a:lnTo>
                <a:close/>
              </a:path>
            </a:pathLst>
          </a:custGeom>
          <a:noFill/>
          <a:ln w="25400" cap="flat" cmpd="sng">
            <a:solidFill>
              <a:srgbClr val="B7E5EA"/>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pic>
        <p:nvPicPr>
          <p:cNvPr id="215" name="Google Shape;215;p29"/>
          <p:cNvPicPr preferRelativeResize="0"/>
          <p:nvPr/>
        </p:nvPicPr>
        <p:blipFill rotWithShape="1">
          <a:blip r:embed="rId4">
            <a:alphaModFix/>
          </a:blip>
          <a:srcRect l="1380" r="1380"/>
          <a:stretch/>
        </p:blipFill>
        <p:spPr>
          <a:xfrm>
            <a:off x="8157956" y="4726565"/>
            <a:ext cx="717972" cy="309326"/>
          </a:xfrm>
          <a:prstGeom prst="rect">
            <a:avLst/>
          </a:prstGeom>
          <a:noFill/>
          <a:ln>
            <a:noFill/>
          </a:ln>
        </p:spPr>
      </p:pic>
      <p:grpSp>
        <p:nvGrpSpPr>
          <p:cNvPr id="216" name="Google Shape;216;p29"/>
          <p:cNvGrpSpPr/>
          <p:nvPr/>
        </p:nvGrpSpPr>
        <p:grpSpPr>
          <a:xfrm>
            <a:off x="1024575" y="1840843"/>
            <a:ext cx="2857613" cy="315340"/>
            <a:chOff x="7155707" y="1705449"/>
            <a:chExt cx="3715045" cy="448500"/>
          </a:xfrm>
        </p:grpSpPr>
        <p:sp>
          <p:nvSpPr>
            <p:cNvPr id="217" name="Google Shape;217;p29"/>
            <p:cNvSpPr txBox="1"/>
            <p:nvPr/>
          </p:nvSpPr>
          <p:spPr>
            <a:xfrm>
              <a:off x="7566852" y="1705449"/>
              <a:ext cx="3303900" cy="4485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600">
                  <a:solidFill>
                    <a:srgbClr val="3F3F3F"/>
                  </a:solidFill>
                </a:rPr>
                <a:t>Why</a:t>
              </a:r>
              <a:endParaRPr/>
            </a:p>
          </p:txBody>
        </p:sp>
        <p:sp>
          <p:nvSpPr>
            <p:cNvPr id="218" name="Google Shape;218;p29"/>
            <p:cNvSpPr/>
            <p:nvPr/>
          </p:nvSpPr>
          <p:spPr>
            <a:xfrm rot="2700000">
              <a:off x="7193340" y="1800130"/>
              <a:ext cx="181709" cy="181709"/>
            </a:xfrm>
            <a:prstGeom prst="rect">
              <a:avLst/>
            </a:pr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grpSp>
      <p:grpSp>
        <p:nvGrpSpPr>
          <p:cNvPr id="219" name="Google Shape;219;p29"/>
          <p:cNvGrpSpPr/>
          <p:nvPr/>
        </p:nvGrpSpPr>
        <p:grpSpPr>
          <a:xfrm>
            <a:off x="1024575" y="2261236"/>
            <a:ext cx="2857613" cy="315340"/>
            <a:chOff x="7155707" y="1705449"/>
            <a:chExt cx="3715045" cy="448500"/>
          </a:xfrm>
        </p:grpSpPr>
        <p:sp>
          <p:nvSpPr>
            <p:cNvPr id="220" name="Google Shape;220;p29"/>
            <p:cNvSpPr txBox="1"/>
            <p:nvPr/>
          </p:nvSpPr>
          <p:spPr>
            <a:xfrm>
              <a:off x="7566852" y="1705449"/>
              <a:ext cx="3303900" cy="4485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600">
                  <a:solidFill>
                    <a:srgbClr val="3F3F3F"/>
                  </a:solidFill>
                </a:rPr>
                <a:t>What</a:t>
              </a:r>
              <a:endParaRPr/>
            </a:p>
          </p:txBody>
        </p:sp>
        <p:sp>
          <p:nvSpPr>
            <p:cNvPr id="221" name="Google Shape;221;p29"/>
            <p:cNvSpPr/>
            <p:nvPr/>
          </p:nvSpPr>
          <p:spPr>
            <a:xfrm rot="2700000">
              <a:off x="7193340" y="1800130"/>
              <a:ext cx="181709" cy="181709"/>
            </a:xfrm>
            <a:prstGeom prst="rect">
              <a:avLst/>
            </a:pr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grpSp>
      <p:grpSp>
        <p:nvGrpSpPr>
          <p:cNvPr id="222" name="Google Shape;222;p29"/>
          <p:cNvGrpSpPr/>
          <p:nvPr/>
        </p:nvGrpSpPr>
        <p:grpSpPr>
          <a:xfrm>
            <a:off x="1024575" y="2668558"/>
            <a:ext cx="2857613" cy="315340"/>
            <a:chOff x="7155707" y="1705449"/>
            <a:chExt cx="3715045" cy="448500"/>
          </a:xfrm>
        </p:grpSpPr>
        <p:sp>
          <p:nvSpPr>
            <p:cNvPr id="223" name="Google Shape;223;p29"/>
            <p:cNvSpPr txBox="1"/>
            <p:nvPr/>
          </p:nvSpPr>
          <p:spPr>
            <a:xfrm>
              <a:off x="7566852" y="1705449"/>
              <a:ext cx="3303900" cy="4485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600">
                  <a:solidFill>
                    <a:srgbClr val="3F3F3F"/>
                  </a:solidFill>
                </a:rPr>
                <a:t>How</a:t>
              </a:r>
              <a:endParaRPr/>
            </a:p>
          </p:txBody>
        </p:sp>
        <p:sp>
          <p:nvSpPr>
            <p:cNvPr id="224" name="Google Shape;224;p29"/>
            <p:cNvSpPr/>
            <p:nvPr/>
          </p:nvSpPr>
          <p:spPr>
            <a:xfrm rot="2700000">
              <a:off x="7193340" y="1800130"/>
              <a:ext cx="181709" cy="181709"/>
            </a:xfrm>
            <a:prstGeom prst="rect">
              <a:avLst/>
            </a:pr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500" b="0" i="0" u="none" strike="noStrike" cap="none">
                <a:solidFill>
                  <a:schemeClr val="lt1"/>
                </a:solidFill>
                <a:latin typeface="Calibri"/>
                <a:ea typeface="Calibri"/>
                <a:cs typeface="Calibri"/>
                <a:sym typeface="Calibri"/>
              </a:endParaRPr>
            </a:p>
          </p:txBody>
        </p:sp>
      </p:grpSp>
      <p:grpSp>
        <p:nvGrpSpPr>
          <p:cNvPr id="225" name="Google Shape;225;p29"/>
          <p:cNvGrpSpPr/>
          <p:nvPr/>
        </p:nvGrpSpPr>
        <p:grpSpPr>
          <a:xfrm>
            <a:off x="1024575" y="3088951"/>
            <a:ext cx="2857613" cy="315340"/>
            <a:chOff x="7155707" y="1705449"/>
            <a:chExt cx="3715045" cy="448500"/>
          </a:xfrm>
        </p:grpSpPr>
        <p:sp>
          <p:nvSpPr>
            <p:cNvPr id="226" name="Google Shape;226;p29"/>
            <p:cNvSpPr txBox="1"/>
            <p:nvPr/>
          </p:nvSpPr>
          <p:spPr>
            <a:xfrm>
              <a:off x="7566852" y="1705449"/>
              <a:ext cx="3303900" cy="4485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sz="1600">
                  <a:solidFill>
                    <a:srgbClr val="3F3F3F"/>
                  </a:solidFill>
                </a:rPr>
                <a:t>Who</a:t>
              </a:r>
              <a:endParaRPr/>
            </a:p>
          </p:txBody>
        </p:sp>
        <p:sp>
          <p:nvSpPr>
            <p:cNvPr id="227" name="Google Shape;227;p29"/>
            <p:cNvSpPr/>
            <p:nvPr/>
          </p:nvSpPr>
          <p:spPr>
            <a:xfrm rot="2700000">
              <a:off x="7193340" y="1800130"/>
              <a:ext cx="181709" cy="181709"/>
            </a:xfrm>
            <a:prstGeom prst="rect">
              <a:avLst/>
            </a:prstGeom>
            <a:solidFill>
              <a:srgbClr val="178AA5"/>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0"/>
          <p:cNvSpPr/>
          <p:nvPr/>
        </p:nvSpPr>
        <p:spPr>
          <a:xfrm>
            <a:off x="1" y="-4575"/>
            <a:ext cx="6635261" cy="2430698"/>
          </a:xfrm>
          <a:custGeom>
            <a:avLst/>
            <a:gdLst/>
            <a:ahLst/>
            <a:cxnLst/>
            <a:rect l="l" t="t" r="r" b="b"/>
            <a:pathLst>
              <a:path w="9116901" h="3456992" extrusionOk="0">
                <a:moveTo>
                  <a:pt x="0" y="0"/>
                </a:moveTo>
                <a:lnTo>
                  <a:pt x="9116901" y="0"/>
                </a:lnTo>
                <a:lnTo>
                  <a:pt x="9006455" y="245797"/>
                </a:lnTo>
                <a:cubicBezTo>
                  <a:pt x="8026555" y="2132882"/>
                  <a:pt x="5732542" y="3456992"/>
                  <a:pt x="3058851" y="3456992"/>
                </a:cubicBezTo>
                <a:cubicBezTo>
                  <a:pt x="2056217" y="3456992"/>
                  <a:pt x="1106975" y="3270789"/>
                  <a:pt x="256080" y="2935000"/>
                </a:cubicBezTo>
                <a:lnTo>
                  <a:pt x="0" y="2827584"/>
                </a:lnTo>
                <a:close/>
              </a:path>
            </a:pathLst>
          </a:cu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233" name="Google Shape;233;p30"/>
          <p:cNvSpPr txBox="1"/>
          <p:nvPr/>
        </p:nvSpPr>
        <p:spPr>
          <a:xfrm>
            <a:off x="4847331" y="2088422"/>
            <a:ext cx="2591100" cy="5307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a:solidFill>
                  <a:srgbClr val="FE7722"/>
                </a:solidFill>
                <a:latin typeface="Anton"/>
                <a:ea typeface="Anton"/>
                <a:cs typeface="Anton"/>
                <a:sym typeface="Anton"/>
              </a:rPr>
              <a:t>Why</a:t>
            </a:r>
            <a:endParaRPr sz="3000" b="0" i="0" u="none" strike="noStrike" cap="none">
              <a:solidFill>
                <a:srgbClr val="FE7722"/>
              </a:solidFill>
              <a:latin typeface="Anton"/>
              <a:ea typeface="Anton"/>
              <a:cs typeface="Anton"/>
              <a:sym typeface="Anton"/>
            </a:endParaRPr>
          </a:p>
        </p:txBody>
      </p:sp>
      <p:sp>
        <p:nvSpPr>
          <p:cNvPr id="234" name="Google Shape;234;p30"/>
          <p:cNvSpPr txBox="1"/>
          <p:nvPr/>
        </p:nvSpPr>
        <p:spPr>
          <a:xfrm>
            <a:off x="4870347" y="2580397"/>
            <a:ext cx="2741700" cy="11157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a:solidFill>
                  <a:srgbClr val="3F3F3F"/>
                </a:solidFill>
              </a:rPr>
              <a:t>A future where every Arizonan has a place to be at home, empowering them to live stable and purposeful lives</a:t>
            </a:r>
            <a:endParaRPr/>
          </a:p>
          <a:p>
            <a:pPr marL="0" marR="0" lvl="0" indent="0" algn="l" rtl="0">
              <a:spcBef>
                <a:spcPts val="0"/>
              </a:spcBef>
              <a:spcAft>
                <a:spcPts val="0"/>
              </a:spcAft>
              <a:buNone/>
            </a:pPr>
            <a:endParaRPr sz="1200" b="0" i="0" u="none" strike="noStrike" cap="none">
              <a:solidFill>
                <a:srgbClr val="3F3F3F"/>
              </a:solidFill>
              <a:latin typeface="Arial"/>
              <a:ea typeface="Arial"/>
              <a:cs typeface="Arial"/>
              <a:sym typeface="Arial"/>
            </a:endParaRPr>
          </a:p>
        </p:txBody>
      </p:sp>
      <p:sp>
        <p:nvSpPr>
          <p:cNvPr id="235" name="Google Shape;235;p30"/>
          <p:cNvSpPr/>
          <p:nvPr/>
        </p:nvSpPr>
        <p:spPr>
          <a:xfrm>
            <a:off x="6113522" y="-5905"/>
            <a:ext cx="982782" cy="913993"/>
          </a:xfrm>
          <a:custGeom>
            <a:avLst/>
            <a:gdLst/>
            <a:ahLst/>
            <a:cxnLst/>
            <a:rect l="l" t="t" r="r" b="b"/>
            <a:pathLst>
              <a:path w="1536393" h="1563192" extrusionOk="0">
                <a:moveTo>
                  <a:pt x="1535767" y="6277"/>
                </a:moveTo>
                <a:cubicBezTo>
                  <a:pt x="1535976" y="10408"/>
                  <a:pt x="1536184" y="14540"/>
                  <a:pt x="1536393" y="18671"/>
                </a:cubicBezTo>
                <a:cubicBezTo>
                  <a:pt x="1536393" y="818597"/>
                  <a:pt x="928455" y="1476531"/>
                  <a:pt x="149402" y="1555648"/>
                </a:cubicBezTo>
                <a:lnTo>
                  <a:pt x="0" y="1563192"/>
                </a:lnTo>
                <a:cubicBezTo>
                  <a:pt x="0" y="1044220"/>
                  <a:pt x="5870" y="0"/>
                  <a:pt x="5870" y="0"/>
                </a:cubicBezTo>
              </a:path>
            </a:pathLst>
          </a:custGeom>
          <a:noFill/>
          <a:ln w="38100" cap="flat" cmpd="sng">
            <a:solidFill>
              <a:srgbClr val="FE7722"/>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r>
              <a:rPr lang="en" sz="1300" b="0" i="0" u="none" strike="noStrike" cap="none">
                <a:solidFill>
                  <a:schemeClr val="lt1"/>
                </a:solidFill>
                <a:latin typeface="Calibri"/>
                <a:ea typeface="Calibri"/>
                <a:cs typeface="Calibri"/>
                <a:sym typeface="Calibri"/>
              </a:rPr>
              <a:t> </a:t>
            </a:r>
            <a:endParaRPr sz="1000"/>
          </a:p>
        </p:txBody>
      </p:sp>
      <p:sp>
        <p:nvSpPr>
          <p:cNvPr id="236" name="Google Shape;236;p30"/>
          <p:cNvSpPr/>
          <p:nvPr/>
        </p:nvSpPr>
        <p:spPr>
          <a:xfrm>
            <a:off x="-10355" y="4406673"/>
            <a:ext cx="987899" cy="749285"/>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FBB30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237" name="Google Shape;237;p30"/>
          <p:cNvSpPr txBox="1"/>
          <p:nvPr/>
        </p:nvSpPr>
        <p:spPr>
          <a:xfrm>
            <a:off x="200572" y="4779570"/>
            <a:ext cx="603297" cy="256321"/>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6</a:t>
            </a:r>
            <a:endParaRPr sz="1000"/>
          </a:p>
        </p:txBody>
      </p:sp>
      <p:pic>
        <p:nvPicPr>
          <p:cNvPr id="238" name="Google Shape;238;p30" descr="A picture containing person, indoor&#10;&#10;Description automatically generated"/>
          <p:cNvPicPr preferRelativeResize="0"/>
          <p:nvPr/>
        </p:nvPicPr>
        <p:blipFill rotWithShape="1">
          <a:blip r:embed="rId3">
            <a:alphaModFix/>
          </a:blip>
          <a:srcRect l="6648" r="6647" b="11486"/>
          <a:stretch/>
        </p:blipFill>
        <p:spPr>
          <a:xfrm>
            <a:off x="442325" y="1314050"/>
            <a:ext cx="4039447" cy="2515402"/>
          </a:xfrm>
          <a:prstGeom prst="rect">
            <a:avLst/>
          </a:prstGeom>
          <a:noFill/>
          <a:ln>
            <a:noFill/>
          </a:ln>
        </p:spPr>
      </p:pic>
      <p:sp>
        <p:nvSpPr>
          <p:cNvPr id="239" name="Google Shape;239;p30"/>
          <p:cNvSpPr txBox="1"/>
          <p:nvPr/>
        </p:nvSpPr>
        <p:spPr>
          <a:xfrm>
            <a:off x="4430803" y="4779570"/>
            <a:ext cx="3686800" cy="204893"/>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pic>
        <p:nvPicPr>
          <p:cNvPr id="240" name="Google Shape;240;p30"/>
          <p:cNvPicPr preferRelativeResize="0"/>
          <p:nvPr/>
        </p:nvPicPr>
        <p:blipFill rotWithShape="1">
          <a:blip r:embed="rId4">
            <a:alphaModFix/>
          </a:blip>
          <a:srcRect l="1437" r="1437"/>
          <a:stretch/>
        </p:blipFill>
        <p:spPr>
          <a:xfrm>
            <a:off x="8157956" y="4726565"/>
            <a:ext cx="715658" cy="3083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1"/>
          <p:cNvSpPr/>
          <p:nvPr/>
        </p:nvSpPr>
        <p:spPr>
          <a:xfrm>
            <a:off x="1" y="-4575"/>
            <a:ext cx="6632545" cy="2428537"/>
          </a:xfrm>
          <a:custGeom>
            <a:avLst/>
            <a:gdLst/>
            <a:ahLst/>
            <a:cxnLst/>
            <a:rect l="l" t="t" r="r" b="b"/>
            <a:pathLst>
              <a:path w="9116901" h="3456992" extrusionOk="0">
                <a:moveTo>
                  <a:pt x="0" y="0"/>
                </a:moveTo>
                <a:lnTo>
                  <a:pt x="9116901" y="0"/>
                </a:lnTo>
                <a:lnTo>
                  <a:pt x="9006455" y="245797"/>
                </a:lnTo>
                <a:cubicBezTo>
                  <a:pt x="8026555" y="2132882"/>
                  <a:pt x="5732542" y="3456992"/>
                  <a:pt x="3058851" y="3456992"/>
                </a:cubicBezTo>
                <a:cubicBezTo>
                  <a:pt x="2056217" y="3456992"/>
                  <a:pt x="1106975" y="3270789"/>
                  <a:pt x="256080" y="2935000"/>
                </a:cubicBezTo>
                <a:lnTo>
                  <a:pt x="0" y="2827584"/>
                </a:lnTo>
                <a:close/>
              </a:path>
            </a:pathLst>
          </a:cu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246" name="Google Shape;246;p31"/>
          <p:cNvSpPr txBox="1"/>
          <p:nvPr/>
        </p:nvSpPr>
        <p:spPr>
          <a:xfrm>
            <a:off x="4847331" y="2088422"/>
            <a:ext cx="2591100" cy="5307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a:solidFill>
                  <a:srgbClr val="FE7722"/>
                </a:solidFill>
                <a:latin typeface="Anton"/>
                <a:ea typeface="Anton"/>
                <a:cs typeface="Anton"/>
                <a:sym typeface="Anton"/>
              </a:rPr>
              <a:t>What</a:t>
            </a:r>
            <a:endParaRPr sz="3000" b="0" i="0" u="none" strike="noStrike" cap="none">
              <a:solidFill>
                <a:srgbClr val="FE7722"/>
              </a:solidFill>
              <a:latin typeface="Anton"/>
              <a:ea typeface="Anton"/>
              <a:cs typeface="Anton"/>
              <a:sym typeface="Anton"/>
            </a:endParaRPr>
          </a:p>
        </p:txBody>
      </p:sp>
      <p:sp>
        <p:nvSpPr>
          <p:cNvPr id="247" name="Google Shape;247;p31"/>
          <p:cNvSpPr txBox="1"/>
          <p:nvPr/>
        </p:nvSpPr>
        <p:spPr>
          <a:xfrm>
            <a:off x="4870347" y="2580397"/>
            <a:ext cx="2741700" cy="11157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a:solidFill>
                  <a:srgbClr val="3F3F3F"/>
                </a:solidFill>
              </a:rPr>
              <a:t>Inspiring Arizonans to be champions for communities where everyone has a home that meets their needs</a:t>
            </a:r>
            <a:endParaRPr/>
          </a:p>
          <a:p>
            <a:pPr marL="0" marR="0" lvl="0" indent="0" algn="l" rtl="0">
              <a:spcBef>
                <a:spcPts val="0"/>
              </a:spcBef>
              <a:spcAft>
                <a:spcPts val="0"/>
              </a:spcAft>
              <a:buNone/>
            </a:pPr>
            <a:endParaRPr sz="1200" b="0" i="0" u="none" strike="noStrike" cap="none">
              <a:solidFill>
                <a:srgbClr val="3F3F3F"/>
              </a:solidFill>
              <a:latin typeface="Arial"/>
              <a:ea typeface="Arial"/>
              <a:cs typeface="Arial"/>
              <a:sym typeface="Arial"/>
            </a:endParaRPr>
          </a:p>
        </p:txBody>
      </p:sp>
      <p:sp>
        <p:nvSpPr>
          <p:cNvPr id="248" name="Google Shape;248;p31"/>
          <p:cNvSpPr/>
          <p:nvPr/>
        </p:nvSpPr>
        <p:spPr>
          <a:xfrm>
            <a:off x="6113522" y="-5905"/>
            <a:ext cx="983292" cy="914467"/>
          </a:xfrm>
          <a:custGeom>
            <a:avLst/>
            <a:gdLst/>
            <a:ahLst/>
            <a:cxnLst/>
            <a:rect l="l" t="t" r="r" b="b"/>
            <a:pathLst>
              <a:path w="1536393" h="1563192" extrusionOk="0">
                <a:moveTo>
                  <a:pt x="1535767" y="6277"/>
                </a:moveTo>
                <a:cubicBezTo>
                  <a:pt x="1535976" y="10408"/>
                  <a:pt x="1536184" y="14540"/>
                  <a:pt x="1536393" y="18671"/>
                </a:cubicBezTo>
                <a:cubicBezTo>
                  <a:pt x="1536393" y="818597"/>
                  <a:pt x="928455" y="1476531"/>
                  <a:pt x="149402" y="1555648"/>
                </a:cubicBezTo>
                <a:lnTo>
                  <a:pt x="0" y="1563192"/>
                </a:lnTo>
                <a:cubicBezTo>
                  <a:pt x="0" y="1044220"/>
                  <a:pt x="5870" y="0"/>
                  <a:pt x="5870" y="0"/>
                </a:cubicBezTo>
              </a:path>
            </a:pathLst>
          </a:custGeom>
          <a:noFill/>
          <a:ln w="38100" cap="flat" cmpd="sng">
            <a:solidFill>
              <a:srgbClr val="FE7722"/>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r>
              <a:rPr lang="en" sz="1300" b="0" i="0" u="none" strike="noStrike" cap="none">
                <a:solidFill>
                  <a:schemeClr val="lt1"/>
                </a:solidFill>
                <a:latin typeface="Calibri"/>
                <a:ea typeface="Calibri"/>
                <a:cs typeface="Calibri"/>
                <a:sym typeface="Calibri"/>
              </a:rPr>
              <a:t> </a:t>
            </a:r>
            <a:endParaRPr sz="1000"/>
          </a:p>
        </p:txBody>
      </p:sp>
      <p:sp>
        <p:nvSpPr>
          <p:cNvPr id="249" name="Google Shape;249;p31"/>
          <p:cNvSpPr/>
          <p:nvPr/>
        </p:nvSpPr>
        <p:spPr>
          <a:xfrm>
            <a:off x="-10355" y="4406673"/>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FBB30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250" name="Google Shape;250;p31"/>
          <p:cNvSpPr txBox="1"/>
          <p:nvPr/>
        </p:nvSpPr>
        <p:spPr>
          <a:xfrm>
            <a:off x="200572" y="4779570"/>
            <a:ext cx="603300" cy="256200"/>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7</a:t>
            </a:r>
            <a:endParaRPr sz="1000"/>
          </a:p>
        </p:txBody>
      </p:sp>
      <p:sp>
        <p:nvSpPr>
          <p:cNvPr id="251" name="Google Shape;251;p31"/>
          <p:cNvSpPr txBox="1"/>
          <p:nvPr/>
        </p:nvSpPr>
        <p:spPr>
          <a:xfrm>
            <a:off x="4430803" y="4779570"/>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pic>
        <p:nvPicPr>
          <p:cNvPr id="252" name="Google Shape;252;p31"/>
          <p:cNvPicPr preferRelativeResize="0"/>
          <p:nvPr/>
        </p:nvPicPr>
        <p:blipFill rotWithShape="1">
          <a:blip r:embed="rId3">
            <a:alphaModFix/>
          </a:blip>
          <a:srcRect l="1437" r="1437"/>
          <a:stretch/>
        </p:blipFill>
        <p:spPr>
          <a:xfrm>
            <a:off x="8157956" y="4726565"/>
            <a:ext cx="715658" cy="308329"/>
          </a:xfrm>
          <a:prstGeom prst="rect">
            <a:avLst/>
          </a:prstGeom>
          <a:noFill/>
          <a:ln>
            <a:noFill/>
          </a:ln>
        </p:spPr>
      </p:pic>
      <p:pic>
        <p:nvPicPr>
          <p:cNvPr id="253" name="Google Shape;253;p31" descr="A person and person smiling&#10;&#10;Description automatically generated with low confidence"/>
          <p:cNvPicPr preferRelativeResize="0"/>
          <p:nvPr/>
        </p:nvPicPr>
        <p:blipFill rotWithShape="1">
          <a:blip r:embed="rId4">
            <a:alphaModFix/>
          </a:blip>
          <a:srcRect l="9303" t="3070" r="9303" b="386"/>
          <a:stretch/>
        </p:blipFill>
        <p:spPr>
          <a:xfrm>
            <a:off x="546973" y="1438881"/>
            <a:ext cx="3883823" cy="23686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2"/>
          <p:cNvSpPr/>
          <p:nvPr/>
        </p:nvSpPr>
        <p:spPr>
          <a:xfrm>
            <a:off x="1" y="-4575"/>
            <a:ext cx="6632545" cy="2428537"/>
          </a:xfrm>
          <a:custGeom>
            <a:avLst/>
            <a:gdLst/>
            <a:ahLst/>
            <a:cxnLst/>
            <a:rect l="l" t="t" r="r" b="b"/>
            <a:pathLst>
              <a:path w="9116901" h="3456992" extrusionOk="0">
                <a:moveTo>
                  <a:pt x="0" y="0"/>
                </a:moveTo>
                <a:lnTo>
                  <a:pt x="9116901" y="0"/>
                </a:lnTo>
                <a:lnTo>
                  <a:pt x="9006455" y="245797"/>
                </a:lnTo>
                <a:cubicBezTo>
                  <a:pt x="8026555" y="2132882"/>
                  <a:pt x="5732542" y="3456992"/>
                  <a:pt x="3058851" y="3456992"/>
                </a:cubicBezTo>
                <a:cubicBezTo>
                  <a:pt x="2056217" y="3456992"/>
                  <a:pt x="1106975" y="3270789"/>
                  <a:pt x="256080" y="2935000"/>
                </a:cubicBezTo>
                <a:lnTo>
                  <a:pt x="0" y="2827584"/>
                </a:lnTo>
                <a:close/>
              </a:path>
            </a:pathLst>
          </a:cu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259" name="Google Shape;259;p32"/>
          <p:cNvSpPr txBox="1"/>
          <p:nvPr/>
        </p:nvSpPr>
        <p:spPr>
          <a:xfrm>
            <a:off x="4847331" y="1402622"/>
            <a:ext cx="2591100" cy="5307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a:solidFill>
                  <a:srgbClr val="FE7722"/>
                </a:solidFill>
                <a:latin typeface="Anton"/>
                <a:ea typeface="Anton"/>
                <a:cs typeface="Anton"/>
                <a:sym typeface="Anton"/>
              </a:rPr>
              <a:t>How</a:t>
            </a:r>
            <a:endParaRPr sz="3000" b="0" i="0" u="none" strike="noStrike" cap="none">
              <a:solidFill>
                <a:srgbClr val="FE7722"/>
              </a:solidFill>
              <a:latin typeface="Anton"/>
              <a:ea typeface="Anton"/>
              <a:cs typeface="Anton"/>
              <a:sym typeface="Anton"/>
            </a:endParaRPr>
          </a:p>
        </p:txBody>
      </p:sp>
      <p:sp>
        <p:nvSpPr>
          <p:cNvPr id="260" name="Google Shape;260;p32"/>
          <p:cNvSpPr txBox="1"/>
          <p:nvPr/>
        </p:nvSpPr>
        <p:spPr>
          <a:xfrm>
            <a:off x="4870350" y="1894600"/>
            <a:ext cx="3942900" cy="3055200"/>
          </a:xfrm>
          <a:prstGeom prst="rect">
            <a:avLst/>
          </a:prstGeom>
          <a:noFill/>
          <a:ln>
            <a:noFill/>
          </a:ln>
        </p:spPr>
        <p:txBody>
          <a:bodyPr spcFirstLastPara="1" wrap="square" lIns="68300" tIns="34150" rIns="68300" bIns="34150" anchor="t" anchorCtr="0">
            <a:spAutoFit/>
          </a:bodyPr>
          <a:lstStyle/>
          <a:p>
            <a:pPr marL="0" lvl="0" indent="0" algn="l" rtl="0">
              <a:spcBef>
                <a:spcPts val="0"/>
              </a:spcBef>
              <a:spcAft>
                <a:spcPts val="0"/>
              </a:spcAft>
              <a:buClr>
                <a:schemeClr val="dk1"/>
              </a:buClr>
              <a:buFont typeface="Arial"/>
              <a:buNone/>
            </a:pPr>
            <a:r>
              <a:rPr lang="en">
                <a:solidFill>
                  <a:srgbClr val="3F3F3F"/>
                </a:solidFill>
              </a:rPr>
              <a:t>As a collective of experts, we offer key decision makers resources &amp; support so they can overcome obstacles to housing, ensuring everyone can be at home in the communities they lead. This includes:</a:t>
            </a:r>
            <a:endParaRPr>
              <a:solidFill>
                <a:srgbClr val="3F3F3F"/>
              </a:solidFill>
            </a:endParaRPr>
          </a:p>
          <a:p>
            <a:pPr marL="457200" lvl="0" indent="-317500" algn="l" rtl="0">
              <a:spcBef>
                <a:spcPts val="0"/>
              </a:spcBef>
              <a:spcAft>
                <a:spcPts val="0"/>
              </a:spcAft>
              <a:buClr>
                <a:srgbClr val="3F3F3F"/>
              </a:buClr>
              <a:buSzPts val="1400"/>
              <a:buChar char="●"/>
            </a:pPr>
            <a:r>
              <a:rPr lang="en">
                <a:solidFill>
                  <a:srgbClr val="3F3F3F"/>
                </a:solidFill>
              </a:rPr>
              <a:t>Shaping &amp; sharing the narrative to create new perspectives</a:t>
            </a:r>
            <a:endParaRPr>
              <a:solidFill>
                <a:srgbClr val="3F3F3F"/>
              </a:solidFill>
            </a:endParaRPr>
          </a:p>
          <a:p>
            <a:pPr marL="457200" lvl="0" indent="-317500" algn="l" rtl="0">
              <a:spcBef>
                <a:spcPts val="0"/>
              </a:spcBef>
              <a:spcAft>
                <a:spcPts val="0"/>
              </a:spcAft>
              <a:buClr>
                <a:srgbClr val="3F3F3F"/>
              </a:buClr>
              <a:buSzPts val="1400"/>
              <a:buChar char="●"/>
            </a:pPr>
            <a:r>
              <a:rPr lang="en">
                <a:solidFill>
                  <a:srgbClr val="3F3F3F"/>
                </a:solidFill>
              </a:rPr>
              <a:t>Educating on the value &amp; impact of attainable homes </a:t>
            </a:r>
            <a:endParaRPr>
              <a:solidFill>
                <a:srgbClr val="3F3F3F"/>
              </a:solidFill>
            </a:endParaRPr>
          </a:p>
          <a:p>
            <a:pPr marL="457200" lvl="0" indent="-317500" algn="l" rtl="0">
              <a:spcBef>
                <a:spcPts val="0"/>
              </a:spcBef>
              <a:spcAft>
                <a:spcPts val="0"/>
              </a:spcAft>
              <a:buClr>
                <a:srgbClr val="3F3F3F"/>
              </a:buClr>
              <a:buSzPts val="1400"/>
              <a:buChar char="●"/>
            </a:pPr>
            <a:r>
              <a:rPr lang="en">
                <a:solidFill>
                  <a:srgbClr val="3F3F3F"/>
                </a:solidFill>
              </a:rPr>
              <a:t>Providing information &amp; data on policies that put homes within reach for every member of their communities</a:t>
            </a:r>
            <a:endParaRPr>
              <a:solidFill>
                <a:srgbClr val="3F3F3F"/>
              </a:solidFill>
            </a:endParaRPr>
          </a:p>
          <a:p>
            <a:pPr marL="0" marR="0" lvl="0" indent="0" algn="l" rtl="0">
              <a:spcBef>
                <a:spcPts val="0"/>
              </a:spcBef>
              <a:spcAft>
                <a:spcPts val="0"/>
              </a:spcAft>
              <a:buNone/>
            </a:pPr>
            <a:endParaRPr>
              <a:solidFill>
                <a:srgbClr val="3F3F3F"/>
              </a:solidFill>
            </a:endParaRPr>
          </a:p>
          <a:p>
            <a:pPr marL="0" marR="0" lvl="0" indent="0" algn="l" rtl="0">
              <a:spcBef>
                <a:spcPts val="0"/>
              </a:spcBef>
              <a:spcAft>
                <a:spcPts val="0"/>
              </a:spcAft>
              <a:buNone/>
            </a:pPr>
            <a:endParaRPr sz="1200" b="0" i="0" u="none" strike="noStrike" cap="none">
              <a:solidFill>
                <a:srgbClr val="3F3F3F"/>
              </a:solidFill>
              <a:latin typeface="Arial"/>
              <a:ea typeface="Arial"/>
              <a:cs typeface="Arial"/>
              <a:sym typeface="Arial"/>
            </a:endParaRPr>
          </a:p>
        </p:txBody>
      </p:sp>
      <p:sp>
        <p:nvSpPr>
          <p:cNvPr id="261" name="Google Shape;261;p32"/>
          <p:cNvSpPr/>
          <p:nvPr/>
        </p:nvSpPr>
        <p:spPr>
          <a:xfrm>
            <a:off x="6113522" y="-5905"/>
            <a:ext cx="983292" cy="914467"/>
          </a:xfrm>
          <a:custGeom>
            <a:avLst/>
            <a:gdLst/>
            <a:ahLst/>
            <a:cxnLst/>
            <a:rect l="l" t="t" r="r" b="b"/>
            <a:pathLst>
              <a:path w="1536393" h="1563192" extrusionOk="0">
                <a:moveTo>
                  <a:pt x="1535767" y="6277"/>
                </a:moveTo>
                <a:cubicBezTo>
                  <a:pt x="1535976" y="10408"/>
                  <a:pt x="1536184" y="14540"/>
                  <a:pt x="1536393" y="18671"/>
                </a:cubicBezTo>
                <a:cubicBezTo>
                  <a:pt x="1536393" y="818597"/>
                  <a:pt x="928455" y="1476531"/>
                  <a:pt x="149402" y="1555648"/>
                </a:cubicBezTo>
                <a:lnTo>
                  <a:pt x="0" y="1563192"/>
                </a:lnTo>
                <a:cubicBezTo>
                  <a:pt x="0" y="1044220"/>
                  <a:pt x="5870" y="0"/>
                  <a:pt x="5870" y="0"/>
                </a:cubicBezTo>
              </a:path>
            </a:pathLst>
          </a:custGeom>
          <a:noFill/>
          <a:ln w="38100" cap="flat" cmpd="sng">
            <a:solidFill>
              <a:srgbClr val="FE7722"/>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r>
              <a:rPr lang="en" sz="1300" b="0" i="0" u="none" strike="noStrike" cap="none">
                <a:solidFill>
                  <a:schemeClr val="lt1"/>
                </a:solidFill>
                <a:latin typeface="Calibri"/>
                <a:ea typeface="Calibri"/>
                <a:cs typeface="Calibri"/>
                <a:sym typeface="Calibri"/>
              </a:rPr>
              <a:t> </a:t>
            </a:r>
            <a:endParaRPr sz="1000"/>
          </a:p>
        </p:txBody>
      </p:sp>
      <p:sp>
        <p:nvSpPr>
          <p:cNvPr id="262" name="Google Shape;262;p32"/>
          <p:cNvSpPr/>
          <p:nvPr/>
        </p:nvSpPr>
        <p:spPr>
          <a:xfrm>
            <a:off x="-10355" y="4406673"/>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FBB30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263" name="Google Shape;263;p32"/>
          <p:cNvSpPr txBox="1"/>
          <p:nvPr/>
        </p:nvSpPr>
        <p:spPr>
          <a:xfrm>
            <a:off x="200572" y="4779570"/>
            <a:ext cx="603300" cy="256200"/>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8</a:t>
            </a:r>
            <a:endParaRPr sz="1000"/>
          </a:p>
        </p:txBody>
      </p:sp>
      <p:sp>
        <p:nvSpPr>
          <p:cNvPr id="264" name="Google Shape;264;p32"/>
          <p:cNvSpPr txBox="1"/>
          <p:nvPr/>
        </p:nvSpPr>
        <p:spPr>
          <a:xfrm>
            <a:off x="4430803" y="4779570"/>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pic>
        <p:nvPicPr>
          <p:cNvPr id="265" name="Google Shape;265;p32"/>
          <p:cNvPicPr preferRelativeResize="0"/>
          <p:nvPr/>
        </p:nvPicPr>
        <p:blipFill rotWithShape="1">
          <a:blip r:embed="rId3">
            <a:alphaModFix/>
          </a:blip>
          <a:srcRect l="1437" r="1437"/>
          <a:stretch/>
        </p:blipFill>
        <p:spPr>
          <a:xfrm>
            <a:off x="8157956" y="4726565"/>
            <a:ext cx="715658" cy="308329"/>
          </a:xfrm>
          <a:prstGeom prst="rect">
            <a:avLst/>
          </a:prstGeom>
          <a:noFill/>
          <a:ln>
            <a:noFill/>
          </a:ln>
        </p:spPr>
      </p:pic>
      <p:pic>
        <p:nvPicPr>
          <p:cNvPr id="266" name="Google Shape;266;p32" descr="A person sitting in a chair and holding a phone&#10;&#10;Description automatically generated with medium confidence"/>
          <p:cNvPicPr preferRelativeResize="0"/>
          <p:nvPr/>
        </p:nvPicPr>
        <p:blipFill rotWithShape="1">
          <a:blip r:embed="rId4">
            <a:alphaModFix/>
          </a:blip>
          <a:srcRect/>
          <a:stretch/>
        </p:blipFill>
        <p:spPr>
          <a:xfrm>
            <a:off x="553669" y="1225969"/>
            <a:ext cx="3686701" cy="245778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3"/>
          <p:cNvSpPr/>
          <p:nvPr/>
        </p:nvSpPr>
        <p:spPr>
          <a:xfrm>
            <a:off x="1" y="-4575"/>
            <a:ext cx="6632545" cy="2428537"/>
          </a:xfrm>
          <a:custGeom>
            <a:avLst/>
            <a:gdLst/>
            <a:ahLst/>
            <a:cxnLst/>
            <a:rect l="l" t="t" r="r" b="b"/>
            <a:pathLst>
              <a:path w="9116901" h="3456992" extrusionOk="0">
                <a:moveTo>
                  <a:pt x="0" y="0"/>
                </a:moveTo>
                <a:lnTo>
                  <a:pt x="9116901" y="0"/>
                </a:lnTo>
                <a:lnTo>
                  <a:pt x="9006455" y="245797"/>
                </a:lnTo>
                <a:cubicBezTo>
                  <a:pt x="8026555" y="2132882"/>
                  <a:pt x="5732542" y="3456992"/>
                  <a:pt x="3058851" y="3456992"/>
                </a:cubicBezTo>
                <a:cubicBezTo>
                  <a:pt x="2056217" y="3456992"/>
                  <a:pt x="1106975" y="3270789"/>
                  <a:pt x="256080" y="2935000"/>
                </a:cubicBezTo>
                <a:lnTo>
                  <a:pt x="0" y="2827584"/>
                </a:lnTo>
                <a:close/>
              </a:path>
            </a:pathLst>
          </a:custGeom>
          <a:solidFill>
            <a:srgbClr val="B7E5EA"/>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chemeClr val="lt1"/>
              </a:solidFill>
              <a:latin typeface="Calibri"/>
              <a:ea typeface="Calibri"/>
              <a:cs typeface="Calibri"/>
              <a:sym typeface="Calibri"/>
            </a:endParaRPr>
          </a:p>
        </p:txBody>
      </p:sp>
      <p:sp>
        <p:nvSpPr>
          <p:cNvPr id="272" name="Google Shape;272;p33"/>
          <p:cNvSpPr txBox="1"/>
          <p:nvPr/>
        </p:nvSpPr>
        <p:spPr>
          <a:xfrm>
            <a:off x="4847331" y="2088422"/>
            <a:ext cx="2591100" cy="530700"/>
          </a:xfrm>
          <a:prstGeom prst="rect">
            <a:avLst/>
          </a:prstGeom>
          <a:noFill/>
          <a:ln>
            <a:noFill/>
          </a:ln>
        </p:spPr>
        <p:txBody>
          <a:bodyPr spcFirstLastPara="1" wrap="square" lIns="68300" tIns="34150" rIns="68300" bIns="3415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 sz="3000">
                <a:solidFill>
                  <a:srgbClr val="FE7722"/>
                </a:solidFill>
                <a:latin typeface="Anton"/>
                <a:ea typeface="Anton"/>
                <a:cs typeface="Anton"/>
                <a:sym typeface="Anton"/>
              </a:rPr>
              <a:t>Who</a:t>
            </a:r>
            <a:endParaRPr sz="3000" b="0" i="0" u="none" strike="noStrike" cap="none">
              <a:solidFill>
                <a:srgbClr val="FE7722"/>
              </a:solidFill>
              <a:latin typeface="Anton"/>
              <a:ea typeface="Anton"/>
              <a:cs typeface="Anton"/>
              <a:sym typeface="Anton"/>
            </a:endParaRPr>
          </a:p>
        </p:txBody>
      </p:sp>
      <p:sp>
        <p:nvSpPr>
          <p:cNvPr id="273" name="Google Shape;273;p33"/>
          <p:cNvSpPr txBox="1"/>
          <p:nvPr/>
        </p:nvSpPr>
        <p:spPr>
          <a:xfrm>
            <a:off x="4870347" y="2580397"/>
            <a:ext cx="2741700" cy="1115700"/>
          </a:xfrm>
          <a:prstGeom prst="rect">
            <a:avLst/>
          </a:prstGeom>
          <a:noFill/>
          <a:ln>
            <a:noFill/>
          </a:ln>
        </p:spPr>
        <p:txBody>
          <a:bodyPr spcFirstLastPara="1" wrap="square" lIns="68300" tIns="34150" rIns="68300" bIns="34150" anchor="t" anchorCtr="0">
            <a:spAutoFit/>
          </a:bodyPr>
          <a:lstStyle/>
          <a:p>
            <a:pPr marL="0" marR="0" lvl="0" indent="0" algn="l" rtl="0">
              <a:spcBef>
                <a:spcPts val="0"/>
              </a:spcBef>
              <a:spcAft>
                <a:spcPts val="0"/>
              </a:spcAft>
              <a:buNone/>
            </a:pPr>
            <a:r>
              <a:rPr lang="en">
                <a:solidFill>
                  <a:srgbClr val="3F3F3F"/>
                </a:solidFill>
              </a:rPr>
              <a:t>Arizonans experiencing barriers to finding a suitable home in their community</a:t>
            </a:r>
            <a:endParaRPr>
              <a:solidFill>
                <a:srgbClr val="3F3F3F"/>
              </a:solidFill>
            </a:endParaRPr>
          </a:p>
          <a:p>
            <a:pPr marL="0" marR="0" lvl="0" indent="0" algn="l" rtl="0">
              <a:spcBef>
                <a:spcPts val="0"/>
              </a:spcBef>
              <a:spcAft>
                <a:spcPts val="0"/>
              </a:spcAft>
              <a:buNone/>
            </a:pPr>
            <a:endParaRPr>
              <a:solidFill>
                <a:srgbClr val="3F3F3F"/>
              </a:solidFill>
            </a:endParaRPr>
          </a:p>
          <a:p>
            <a:pPr marL="0" marR="0" lvl="0" indent="0" algn="l" rtl="0">
              <a:spcBef>
                <a:spcPts val="0"/>
              </a:spcBef>
              <a:spcAft>
                <a:spcPts val="0"/>
              </a:spcAft>
              <a:buNone/>
            </a:pPr>
            <a:endParaRPr sz="1200" b="0" i="0" u="none" strike="noStrike" cap="none">
              <a:solidFill>
                <a:srgbClr val="3F3F3F"/>
              </a:solidFill>
              <a:latin typeface="Arial"/>
              <a:ea typeface="Arial"/>
              <a:cs typeface="Arial"/>
              <a:sym typeface="Arial"/>
            </a:endParaRPr>
          </a:p>
        </p:txBody>
      </p:sp>
      <p:sp>
        <p:nvSpPr>
          <p:cNvPr id="274" name="Google Shape;274;p33"/>
          <p:cNvSpPr/>
          <p:nvPr/>
        </p:nvSpPr>
        <p:spPr>
          <a:xfrm>
            <a:off x="6113522" y="-5905"/>
            <a:ext cx="983292" cy="914467"/>
          </a:xfrm>
          <a:custGeom>
            <a:avLst/>
            <a:gdLst/>
            <a:ahLst/>
            <a:cxnLst/>
            <a:rect l="l" t="t" r="r" b="b"/>
            <a:pathLst>
              <a:path w="1536393" h="1563192" extrusionOk="0">
                <a:moveTo>
                  <a:pt x="1535767" y="6277"/>
                </a:moveTo>
                <a:cubicBezTo>
                  <a:pt x="1535976" y="10408"/>
                  <a:pt x="1536184" y="14540"/>
                  <a:pt x="1536393" y="18671"/>
                </a:cubicBezTo>
                <a:cubicBezTo>
                  <a:pt x="1536393" y="818597"/>
                  <a:pt x="928455" y="1476531"/>
                  <a:pt x="149402" y="1555648"/>
                </a:cubicBezTo>
                <a:lnTo>
                  <a:pt x="0" y="1563192"/>
                </a:lnTo>
                <a:cubicBezTo>
                  <a:pt x="0" y="1044220"/>
                  <a:pt x="5870" y="0"/>
                  <a:pt x="5870" y="0"/>
                </a:cubicBezTo>
              </a:path>
            </a:pathLst>
          </a:custGeom>
          <a:noFill/>
          <a:ln w="38100" cap="flat" cmpd="sng">
            <a:solidFill>
              <a:srgbClr val="FE7722"/>
            </a:solidFill>
            <a:prstDash val="solid"/>
            <a:miter lim="800000"/>
            <a:headEnd type="none" w="sm" len="sm"/>
            <a:tailEnd type="none" w="sm" len="sm"/>
          </a:ln>
        </p:spPr>
        <p:txBody>
          <a:bodyPr spcFirstLastPara="1" wrap="square" lIns="68300" tIns="34150" rIns="68300" bIns="34150" anchor="ctr" anchorCtr="0">
            <a:noAutofit/>
          </a:bodyPr>
          <a:lstStyle/>
          <a:p>
            <a:pPr marL="0" marR="0" lvl="0" indent="0" algn="ctr" rtl="0">
              <a:spcBef>
                <a:spcPts val="0"/>
              </a:spcBef>
              <a:spcAft>
                <a:spcPts val="0"/>
              </a:spcAft>
              <a:buNone/>
            </a:pPr>
            <a:r>
              <a:rPr lang="en" sz="1300" b="0" i="0" u="none" strike="noStrike" cap="none">
                <a:solidFill>
                  <a:schemeClr val="lt1"/>
                </a:solidFill>
                <a:latin typeface="Calibri"/>
                <a:ea typeface="Calibri"/>
                <a:cs typeface="Calibri"/>
                <a:sym typeface="Calibri"/>
              </a:rPr>
              <a:t> </a:t>
            </a:r>
            <a:endParaRPr sz="1000"/>
          </a:p>
        </p:txBody>
      </p:sp>
      <p:sp>
        <p:nvSpPr>
          <p:cNvPr id="275" name="Google Shape;275;p33"/>
          <p:cNvSpPr/>
          <p:nvPr/>
        </p:nvSpPr>
        <p:spPr>
          <a:xfrm>
            <a:off x="-10355" y="4406673"/>
            <a:ext cx="988887" cy="748619"/>
          </a:xfrm>
          <a:custGeom>
            <a:avLst/>
            <a:gdLst/>
            <a:ahLst/>
            <a:cxnLst/>
            <a:rect l="l" t="t" r="r" b="b"/>
            <a:pathLst>
              <a:path w="1284269" h="1065650" extrusionOk="0">
                <a:moveTo>
                  <a:pt x="10389" y="0"/>
                </a:moveTo>
                <a:cubicBezTo>
                  <a:pt x="639020" y="0"/>
                  <a:pt x="1163038" y="447895"/>
                  <a:pt x="1280731" y="1041973"/>
                </a:cubicBezTo>
                <a:lnTo>
                  <a:pt x="1284269" y="1065650"/>
                </a:lnTo>
                <a:lnTo>
                  <a:pt x="0" y="1065650"/>
                </a:lnTo>
                <a:lnTo>
                  <a:pt x="0" y="525"/>
                </a:lnTo>
                <a:close/>
              </a:path>
            </a:pathLst>
          </a:custGeom>
          <a:solidFill>
            <a:srgbClr val="FBB302"/>
          </a:solidFill>
          <a:ln>
            <a:noFill/>
          </a:ln>
        </p:spPr>
        <p:txBody>
          <a:bodyPr spcFirstLastPara="1" wrap="square" lIns="68300" tIns="34150" rIns="68300" bIns="34150" anchor="ctr" anchorCtr="0">
            <a:noAutofit/>
          </a:bodyPr>
          <a:lstStyle/>
          <a:p>
            <a:pPr marL="0" marR="0" lvl="0" indent="0" algn="ctr" rtl="0">
              <a:spcBef>
                <a:spcPts val="0"/>
              </a:spcBef>
              <a:spcAft>
                <a:spcPts val="0"/>
              </a:spcAft>
              <a:buNone/>
            </a:pPr>
            <a:endParaRPr sz="1300" b="0" i="0" u="none" strike="noStrike" cap="none">
              <a:solidFill>
                <a:srgbClr val="FE7722"/>
              </a:solidFill>
              <a:latin typeface="Calibri"/>
              <a:ea typeface="Calibri"/>
              <a:cs typeface="Calibri"/>
              <a:sym typeface="Calibri"/>
            </a:endParaRPr>
          </a:p>
        </p:txBody>
      </p:sp>
      <p:sp>
        <p:nvSpPr>
          <p:cNvPr id="276" name="Google Shape;276;p33"/>
          <p:cNvSpPr txBox="1"/>
          <p:nvPr/>
        </p:nvSpPr>
        <p:spPr>
          <a:xfrm>
            <a:off x="200572" y="4779570"/>
            <a:ext cx="603300" cy="256200"/>
          </a:xfrm>
          <a:prstGeom prst="rect">
            <a:avLst/>
          </a:prstGeom>
          <a:noFill/>
          <a:ln>
            <a:noFill/>
          </a:ln>
        </p:spPr>
        <p:txBody>
          <a:bodyPr spcFirstLastPara="1" wrap="square" lIns="68300" tIns="34150" rIns="68300" bIns="34150" anchor="b" anchorCtr="0">
            <a:noAutofit/>
          </a:bodyPr>
          <a:lstStyle/>
          <a:p>
            <a:pPr marL="0" marR="0" lvl="0" indent="0" algn="l" rtl="0">
              <a:lnSpc>
                <a:spcPct val="90000"/>
              </a:lnSpc>
              <a:spcBef>
                <a:spcPts val="0"/>
              </a:spcBef>
              <a:spcAft>
                <a:spcPts val="0"/>
              </a:spcAft>
              <a:buClr>
                <a:schemeClr val="lt1"/>
              </a:buClr>
              <a:buSzPts val="1200"/>
              <a:buFont typeface="Anton"/>
              <a:buNone/>
            </a:pPr>
            <a:r>
              <a:rPr lang="en" sz="1200">
                <a:solidFill>
                  <a:schemeClr val="lt1"/>
                </a:solidFill>
                <a:latin typeface="Anton"/>
                <a:ea typeface="Anton"/>
                <a:cs typeface="Anton"/>
                <a:sym typeface="Anton"/>
              </a:rPr>
              <a:t>9</a:t>
            </a:r>
            <a:endParaRPr sz="1000"/>
          </a:p>
        </p:txBody>
      </p:sp>
      <p:sp>
        <p:nvSpPr>
          <p:cNvPr id="277" name="Google Shape;277;p33"/>
          <p:cNvSpPr txBox="1"/>
          <p:nvPr/>
        </p:nvSpPr>
        <p:spPr>
          <a:xfrm>
            <a:off x="4430803" y="4779570"/>
            <a:ext cx="3686700" cy="204900"/>
          </a:xfrm>
          <a:prstGeom prst="rect">
            <a:avLst/>
          </a:prstGeom>
          <a:noFill/>
          <a:ln>
            <a:noFill/>
          </a:ln>
        </p:spPr>
        <p:txBody>
          <a:bodyPr spcFirstLastPara="1" wrap="square" lIns="68300" tIns="34150" rIns="68300" bIns="34150" anchor="b" anchorCtr="0">
            <a:noAutofit/>
          </a:bodyPr>
          <a:lstStyle/>
          <a:p>
            <a:pPr marL="0" marR="0" lvl="0" indent="0" algn="r" rtl="0">
              <a:lnSpc>
                <a:spcPct val="90000"/>
              </a:lnSpc>
              <a:spcBef>
                <a:spcPts val="0"/>
              </a:spcBef>
              <a:spcAft>
                <a:spcPts val="0"/>
              </a:spcAft>
              <a:buClr>
                <a:srgbClr val="178AA5"/>
              </a:buClr>
              <a:buSzPts val="600"/>
              <a:buFont typeface="Arial"/>
              <a:buNone/>
            </a:pPr>
            <a:r>
              <a:rPr lang="en" sz="600" b="0" i="0" u="none" strike="noStrike" cap="none">
                <a:solidFill>
                  <a:srgbClr val="178AA5"/>
                </a:solidFill>
                <a:latin typeface="Arial"/>
                <a:ea typeface="Arial"/>
                <a:cs typeface="Arial"/>
                <a:sym typeface="Arial"/>
              </a:rPr>
              <a:t>© 2023 ALL RIGHTS RESERVED • MADE WITH HOME IS WHERE IT ALL STARTS</a:t>
            </a:r>
            <a:endParaRPr sz="600" b="0" i="0" u="none" strike="noStrike" cap="none">
              <a:solidFill>
                <a:srgbClr val="178AA5"/>
              </a:solidFill>
              <a:latin typeface="Arial"/>
              <a:ea typeface="Arial"/>
              <a:cs typeface="Arial"/>
              <a:sym typeface="Arial"/>
            </a:endParaRPr>
          </a:p>
        </p:txBody>
      </p:sp>
      <p:pic>
        <p:nvPicPr>
          <p:cNvPr id="278" name="Google Shape;278;p33"/>
          <p:cNvPicPr preferRelativeResize="0"/>
          <p:nvPr/>
        </p:nvPicPr>
        <p:blipFill rotWithShape="1">
          <a:blip r:embed="rId3">
            <a:alphaModFix/>
          </a:blip>
          <a:srcRect l="1437" r="1437"/>
          <a:stretch/>
        </p:blipFill>
        <p:spPr>
          <a:xfrm>
            <a:off x="8157956" y="4726565"/>
            <a:ext cx="715658" cy="308329"/>
          </a:xfrm>
          <a:prstGeom prst="rect">
            <a:avLst/>
          </a:prstGeom>
          <a:noFill/>
          <a:ln>
            <a:noFill/>
          </a:ln>
        </p:spPr>
      </p:pic>
      <p:pic>
        <p:nvPicPr>
          <p:cNvPr id="279" name="Google Shape;279;p33" descr="A picture containing person, person, indoor&#10;&#10;Description automatically generated"/>
          <p:cNvPicPr preferRelativeResize="0"/>
          <p:nvPr/>
        </p:nvPicPr>
        <p:blipFill rotWithShape="1">
          <a:blip r:embed="rId4">
            <a:alphaModFix/>
          </a:blip>
          <a:srcRect/>
          <a:stretch/>
        </p:blipFill>
        <p:spPr>
          <a:xfrm>
            <a:off x="637700" y="1283445"/>
            <a:ext cx="3793099" cy="252847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1836</Words>
  <Application>Microsoft Office PowerPoint</Application>
  <PresentationFormat>On-screen Show (16:9)</PresentationFormat>
  <Paragraphs>230</Paragraphs>
  <Slides>23</Slides>
  <Notes>23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Anton</vt:lpstr>
      <vt:lpstr>Calibri</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St Peter</dc:creator>
  <cp:lastModifiedBy>Amy St Peter</cp:lastModifiedBy>
  <cp:revision>1</cp:revision>
  <dcterms:modified xsi:type="dcterms:W3CDTF">2023-03-01T15:12:25Z</dcterms:modified>
</cp:coreProperties>
</file>