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307" r:id="rId4"/>
    <p:sldId id="316" r:id="rId5"/>
    <p:sldId id="257" r:id="rId6"/>
    <p:sldId id="263" r:id="rId7"/>
    <p:sldId id="318" r:id="rId8"/>
    <p:sldId id="337" r:id="rId9"/>
    <p:sldId id="342" r:id="rId10"/>
    <p:sldId id="329" r:id="rId11"/>
    <p:sldId id="321" r:id="rId12"/>
    <p:sldId id="333" r:id="rId13"/>
    <p:sldId id="335" r:id="rId14"/>
    <p:sldId id="324" r:id="rId15"/>
    <p:sldId id="336" r:id="rId16"/>
    <p:sldId id="323" r:id="rId17"/>
    <p:sldId id="334" r:id="rId18"/>
    <p:sldId id="328" r:id="rId19"/>
    <p:sldId id="332" r:id="rId20"/>
    <p:sldId id="319" r:id="rId21"/>
    <p:sldId id="339" r:id="rId22"/>
    <p:sldId id="341" r:id="rId23"/>
    <p:sldId id="313" r:id="rId24"/>
    <p:sldId id="34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B66C15-C334-4278-A2E9-D9A2EEF11F25}">
          <p14:sldIdLst>
            <p14:sldId id="256"/>
            <p14:sldId id="307"/>
            <p14:sldId id="316"/>
            <p14:sldId id="257"/>
            <p14:sldId id="263"/>
            <p14:sldId id="318"/>
            <p14:sldId id="337"/>
            <p14:sldId id="342"/>
          </p14:sldIdLst>
        </p14:section>
        <p14:section name="Jennifer" id="{CF3404C6-1493-451A-86BE-87C419A39A27}">
          <p14:sldIdLst>
            <p14:sldId id="329"/>
            <p14:sldId id="321"/>
            <p14:sldId id="333"/>
            <p14:sldId id="335"/>
            <p14:sldId id="324"/>
            <p14:sldId id="336"/>
            <p14:sldId id="323"/>
            <p14:sldId id="334"/>
            <p14:sldId id="328"/>
            <p14:sldId id="332"/>
            <p14:sldId id="319"/>
            <p14:sldId id="339"/>
            <p14:sldId id="341"/>
            <p14:sldId id="313"/>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66C"/>
    <a:srgbClr val="C14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121" dt="2023-02-28T00:27:04.458"/>
    <p1510:client id="{1CE38686-34FE-4614-81FF-FA1EF0EEF5E1}" v="277" dt="2023-02-28T21:34:02.807"/>
    <p1510:client id="{8D90EB72-AE07-4FFC-A14B-888A2741B136}" v="449" dt="2023-02-28T21:31:20.995"/>
    <p1510:client id="{B980FED7-6E74-1908-86F2-03547D0529A1}" v="7" dt="2023-02-28T21:08:40.861"/>
    <p1510:client id="{FF3042BB-F111-4C3C-6B3E-04926442F117}" v="33" dt="2023-02-28T22:14:31.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Moraga" userId="20631136-18a2-4af6-a475-429ec4aae9b8" providerId="ADAL" clId="{039C7030-EF95-46DA-9A4F-416553422B68}"/>
    <pc:docChg chg="undo custSel mod addSld delSld modSld sldOrd modSection">
      <pc:chgData name="Fernando Moraga" userId="20631136-18a2-4af6-a475-429ec4aae9b8" providerId="ADAL" clId="{039C7030-EF95-46DA-9A4F-416553422B68}" dt="2023-02-28T00:27:04.458" v="1149"/>
      <pc:docMkLst>
        <pc:docMk/>
      </pc:docMkLst>
      <pc:sldChg chg="addSp delSp delDesignElem">
        <pc:chgData name="Fernando Moraga" userId="20631136-18a2-4af6-a475-429ec4aae9b8" providerId="ADAL" clId="{039C7030-EF95-46DA-9A4F-416553422B68}" dt="2023-02-27T23:35:41.384" v="342"/>
        <pc:sldMkLst>
          <pc:docMk/>
          <pc:sldMk cId="2703476760" sldId="316"/>
        </pc:sldMkLst>
        <pc:spChg chg="add del">
          <ac:chgData name="Fernando Moraga" userId="20631136-18a2-4af6-a475-429ec4aae9b8" providerId="ADAL" clId="{039C7030-EF95-46DA-9A4F-416553422B68}" dt="2023-02-27T23:35:41.384" v="342"/>
          <ac:spMkLst>
            <pc:docMk/>
            <pc:sldMk cId="2703476760" sldId="316"/>
            <ac:spMk id="1033" creationId="{37C89E4B-3C9F-44B9-8B86-D9E3D112D8EC}"/>
          </ac:spMkLst>
        </pc:spChg>
        <pc:cxnChg chg="add del">
          <ac:chgData name="Fernando Moraga" userId="20631136-18a2-4af6-a475-429ec4aae9b8" providerId="ADAL" clId="{039C7030-EF95-46DA-9A4F-416553422B68}" dt="2023-02-27T23:35:41.384" v="342"/>
          <ac:cxnSpMkLst>
            <pc:docMk/>
            <pc:sldMk cId="2703476760" sldId="316"/>
            <ac:cxnSpMk id="1035" creationId="{AA2EAA10-076F-46BD-8F0F-B9A2FB77A85C}"/>
          </ac:cxnSpMkLst>
        </pc:cxnChg>
        <pc:cxnChg chg="add del">
          <ac:chgData name="Fernando Moraga" userId="20631136-18a2-4af6-a475-429ec4aae9b8" providerId="ADAL" clId="{039C7030-EF95-46DA-9A4F-416553422B68}" dt="2023-02-27T23:35:41.384" v="342"/>
          <ac:cxnSpMkLst>
            <pc:docMk/>
            <pc:sldMk cId="2703476760" sldId="316"/>
            <ac:cxnSpMk id="1037" creationId="{D891E407-403B-4764-86C9-33A56D3BCAA3}"/>
          </ac:cxnSpMkLst>
        </pc:cxnChg>
      </pc:sldChg>
      <pc:sldChg chg="addSp delSp delDesignElem">
        <pc:chgData name="Fernando Moraga" userId="20631136-18a2-4af6-a475-429ec4aae9b8" providerId="ADAL" clId="{039C7030-EF95-46DA-9A4F-416553422B68}" dt="2023-02-27T23:35:41.384" v="342"/>
        <pc:sldMkLst>
          <pc:docMk/>
          <pc:sldMk cId="476254430" sldId="317"/>
        </pc:sldMkLst>
        <pc:spChg chg="add del">
          <ac:chgData name="Fernando Moraga" userId="20631136-18a2-4af6-a475-429ec4aae9b8" providerId="ADAL" clId="{039C7030-EF95-46DA-9A4F-416553422B68}" dt="2023-02-27T23:35:41.384" v="342"/>
          <ac:spMkLst>
            <pc:docMk/>
            <pc:sldMk cId="476254430" sldId="317"/>
            <ac:spMk id="14" creationId="{42285737-90EE-47DC-AC80-8AE156B11969}"/>
          </ac:spMkLst>
        </pc:spChg>
        <pc:grpChg chg="add del">
          <ac:chgData name="Fernando Moraga" userId="20631136-18a2-4af6-a475-429ec4aae9b8" providerId="ADAL" clId="{039C7030-EF95-46DA-9A4F-416553422B68}" dt="2023-02-27T23:35:41.384" v="342"/>
          <ac:grpSpMkLst>
            <pc:docMk/>
            <pc:sldMk cId="476254430" sldId="317"/>
            <ac:grpSpMk id="16" creationId="{B57BDC17-F1B3-455F-BBF1-680AA1F25C06}"/>
          </ac:grpSpMkLst>
        </pc:grpChg>
      </pc:sldChg>
      <pc:sldChg chg="addSp delSp delDesignElem">
        <pc:chgData name="Fernando Moraga" userId="20631136-18a2-4af6-a475-429ec4aae9b8" providerId="ADAL" clId="{039C7030-EF95-46DA-9A4F-416553422B68}" dt="2023-02-27T23:35:41.384" v="342"/>
        <pc:sldMkLst>
          <pc:docMk/>
          <pc:sldMk cId="1007693262" sldId="318"/>
        </pc:sldMkLst>
        <pc:spChg chg="add del">
          <ac:chgData name="Fernando Moraga" userId="20631136-18a2-4af6-a475-429ec4aae9b8" providerId="ADAL" clId="{039C7030-EF95-46DA-9A4F-416553422B68}" dt="2023-02-27T23:35:41.384" v="342"/>
          <ac:spMkLst>
            <pc:docMk/>
            <pc:sldMk cId="1007693262" sldId="318"/>
            <ac:spMk id="34" creationId="{9DBC8166-481C-4473-95F5-9A5B9073B7F1}"/>
          </ac:spMkLst>
        </pc:spChg>
        <pc:spChg chg="add del">
          <ac:chgData name="Fernando Moraga" userId="20631136-18a2-4af6-a475-429ec4aae9b8" providerId="ADAL" clId="{039C7030-EF95-46DA-9A4F-416553422B68}" dt="2023-02-27T23:35:41.384" v="342"/>
          <ac:spMkLst>
            <pc:docMk/>
            <pc:sldMk cId="1007693262" sldId="318"/>
            <ac:spMk id="36" creationId="{A5A5CE6E-90AF-4D43-A014-1F9EC83EB93D}"/>
          </ac:spMkLst>
        </pc:spChg>
      </pc:sldChg>
      <pc:sldChg chg="addSp delSp modSp delDesignElem">
        <pc:chgData name="Fernando Moraga" userId="20631136-18a2-4af6-a475-429ec4aae9b8" providerId="ADAL" clId="{039C7030-EF95-46DA-9A4F-416553422B68}" dt="2023-02-27T23:52:23.453" v="528" actId="207"/>
        <pc:sldMkLst>
          <pc:docMk/>
          <pc:sldMk cId="3387782081" sldId="319"/>
        </pc:sldMkLst>
        <pc:spChg chg="mod">
          <ac:chgData name="Fernando Moraga" userId="20631136-18a2-4af6-a475-429ec4aae9b8" providerId="ADAL" clId="{039C7030-EF95-46DA-9A4F-416553422B68}" dt="2023-02-27T23:51:28.302" v="525" actId="20577"/>
          <ac:spMkLst>
            <pc:docMk/>
            <pc:sldMk cId="3387782081" sldId="319"/>
            <ac:spMk id="2" creationId="{FEC4BBAA-10C2-0EAD-B94E-A1DB1F49BC01}"/>
          </ac:spMkLst>
        </pc:spChg>
        <pc:spChg chg="add del">
          <ac:chgData name="Fernando Moraga" userId="20631136-18a2-4af6-a475-429ec4aae9b8" providerId="ADAL" clId="{039C7030-EF95-46DA-9A4F-416553422B68}" dt="2023-02-27T23:35:41.384" v="342"/>
          <ac:spMkLst>
            <pc:docMk/>
            <pc:sldMk cId="3387782081" sldId="319"/>
            <ac:spMk id="24" creationId="{BACC6370-2D7E-4714-9D71-7542949D7D5D}"/>
          </ac:spMkLst>
        </pc:spChg>
        <pc:spChg chg="add del">
          <ac:chgData name="Fernando Moraga" userId="20631136-18a2-4af6-a475-429ec4aae9b8" providerId="ADAL" clId="{039C7030-EF95-46DA-9A4F-416553422B68}" dt="2023-02-27T23:35:41.384" v="342"/>
          <ac:spMkLst>
            <pc:docMk/>
            <pc:sldMk cId="3387782081" sldId="319"/>
            <ac:spMk id="25" creationId="{F68B3F68-107C-434F-AA38-110D5EA91B85}"/>
          </ac:spMkLst>
        </pc:spChg>
        <pc:spChg chg="add del">
          <ac:chgData name="Fernando Moraga" userId="20631136-18a2-4af6-a475-429ec4aae9b8" providerId="ADAL" clId="{039C7030-EF95-46DA-9A4F-416553422B68}" dt="2023-02-27T23:35:41.384" v="342"/>
          <ac:spMkLst>
            <pc:docMk/>
            <pc:sldMk cId="3387782081" sldId="319"/>
            <ac:spMk id="31" creationId="{AAD0DBB9-1A4B-4391-81D4-CB19F9AB918A}"/>
          </ac:spMkLst>
        </pc:spChg>
        <pc:spChg chg="add del">
          <ac:chgData name="Fernando Moraga" userId="20631136-18a2-4af6-a475-429ec4aae9b8" providerId="ADAL" clId="{039C7030-EF95-46DA-9A4F-416553422B68}" dt="2023-02-27T23:35:41.384" v="342"/>
          <ac:spMkLst>
            <pc:docMk/>
            <pc:sldMk cId="3387782081" sldId="319"/>
            <ac:spMk id="33" creationId="{063BBA22-50EA-4C4D-BE05-F1CE4E63AA56}"/>
          </ac:spMkLst>
        </pc:spChg>
        <pc:graphicFrameChg chg="mod">
          <ac:chgData name="Fernando Moraga" userId="20631136-18a2-4af6-a475-429ec4aae9b8" providerId="ADAL" clId="{039C7030-EF95-46DA-9A4F-416553422B68}" dt="2023-02-27T23:52:23.453" v="528" actId="207"/>
          <ac:graphicFrameMkLst>
            <pc:docMk/>
            <pc:sldMk cId="3387782081" sldId="319"/>
            <ac:graphicFrameMk id="22" creationId="{E4E0C423-5C75-D950-FD20-40C5BEFDE67E}"/>
          </ac:graphicFrameMkLst>
        </pc:graphicFrameChg>
      </pc:sldChg>
      <pc:sldChg chg="addSp delSp ord delDesignElem">
        <pc:chgData name="Fernando Moraga" userId="20631136-18a2-4af6-a475-429ec4aae9b8" providerId="ADAL" clId="{039C7030-EF95-46DA-9A4F-416553422B68}" dt="2023-02-28T00:27:04.458" v="1149"/>
        <pc:sldMkLst>
          <pc:docMk/>
          <pc:sldMk cId="1587060333" sldId="320"/>
        </pc:sldMkLst>
        <pc:spChg chg="add del">
          <ac:chgData name="Fernando Moraga" userId="20631136-18a2-4af6-a475-429ec4aae9b8" providerId="ADAL" clId="{039C7030-EF95-46DA-9A4F-416553422B68}" dt="2023-02-27T23:35:41.384" v="342"/>
          <ac:spMkLst>
            <pc:docMk/>
            <pc:sldMk cId="1587060333" sldId="320"/>
            <ac:spMk id="9" creationId="{B819A166-7571-4003-A6B8-B62034C3ED30}"/>
          </ac:spMkLst>
        </pc:spChg>
      </pc:sldChg>
      <pc:sldChg chg="addSp delSp modSp add mod setBg">
        <pc:chgData name="Fernando Moraga" userId="20631136-18a2-4af6-a475-429ec4aae9b8" providerId="ADAL" clId="{039C7030-EF95-46DA-9A4F-416553422B68}" dt="2023-02-27T23:43:02.546" v="419" actId="1076"/>
        <pc:sldMkLst>
          <pc:docMk/>
          <pc:sldMk cId="329783565" sldId="337"/>
        </pc:sldMkLst>
        <pc:spChg chg="mod">
          <ac:chgData name="Fernando Moraga" userId="20631136-18a2-4af6-a475-429ec4aae9b8" providerId="ADAL" clId="{039C7030-EF95-46DA-9A4F-416553422B68}" dt="2023-02-27T23:43:02.546" v="419" actId="1076"/>
          <ac:spMkLst>
            <pc:docMk/>
            <pc:sldMk cId="329783565" sldId="337"/>
            <ac:spMk id="2" creationId="{1A4FA0CC-75AD-4A52-8DFD-AD5C6AEEA784}"/>
          </ac:spMkLst>
        </pc:spChg>
        <pc:spChg chg="del">
          <ac:chgData name="Fernando Moraga" userId="20631136-18a2-4af6-a475-429ec4aae9b8" providerId="ADAL" clId="{039C7030-EF95-46DA-9A4F-416553422B68}" dt="2023-02-27T23:35:57.801" v="343" actId="26606"/>
          <ac:spMkLst>
            <pc:docMk/>
            <pc:sldMk cId="329783565" sldId="337"/>
            <ac:spMk id="3" creationId="{A54AC087-AE2E-466D-98A4-80A94F467B7B}"/>
          </ac:spMkLst>
        </pc:spChg>
        <pc:spChg chg="add mod">
          <ac:chgData name="Fernando Moraga" userId="20631136-18a2-4af6-a475-429ec4aae9b8" providerId="ADAL" clId="{039C7030-EF95-46DA-9A4F-416553422B68}" dt="2023-02-27T23:42:17.419" v="417" actId="1076"/>
          <ac:spMkLst>
            <pc:docMk/>
            <pc:sldMk cId="329783565" sldId="337"/>
            <ac:spMk id="4" creationId="{D0F4F542-BF7A-4EB7-BEBC-2FD9FE44DD1C}"/>
          </ac:spMkLst>
        </pc:spChg>
        <pc:spChg chg="add mod">
          <ac:chgData name="Fernando Moraga" userId="20631136-18a2-4af6-a475-429ec4aae9b8" providerId="ADAL" clId="{039C7030-EF95-46DA-9A4F-416553422B68}" dt="2023-02-27T23:42:58.897" v="418" actId="1076"/>
          <ac:spMkLst>
            <pc:docMk/>
            <pc:sldMk cId="329783565" sldId="337"/>
            <ac:spMk id="5" creationId="{CEC3EFFF-9FB5-4F38-A1AD-557AEC9EF55D}"/>
          </ac:spMkLst>
        </pc:spChg>
        <pc:spChg chg="add">
          <ac:chgData name="Fernando Moraga" userId="20631136-18a2-4af6-a475-429ec4aae9b8" providerId="ADAL" clId="{039C7030-EF95-46DA-9A4F-416553422B68}" dt="2023-02-27T23:35:57.801" v="343" actId="26606"/>
          <ac:spMkLst>
            <pc:docMk/>
            <pc:sldMk cId="329783565" sldId="337"/>
            <ac:spMk id="8" creationId="{88294908-8B00-4F58-BBBA-20F71A40AA9E}"/>
          </ac:spMkLst>
        </pc:spChg>
        <pc:spChg chg="add">
          <ac:chgData name="Fernando Moraga" userId="20631136-18a2-4af6-a475-429ec4aae9b8" providerId="ADAL" clId="{039C7030-EF95-46DA-9A4F-416553422B68}" dt="2023-02-27T23:35:57.801" v="343" actId="26606"/>
          <ac:spMkLst>
            <pc:docMk/>
            <pc:sldMk cId="329783565" sldId="337"/>
            <ac:spMk id="10" creationId="{4364C879-1404-4203-8E9D-CC5DE0A621A2}"/>
          </ac:spMkLst>
        </pc:spChg>
        <pc:spChg chg="add">
          <ac:chgData name="Fernando Moraga" userId="20631136-18a2-4af6-a475-429ec4aae9b8" providerId="ADAL" clId="{039C7030-EF95-46DA-9A4F-416553422B68}" dt="2023-02-27T23:35:57.801" v="343" actId="26606"/>
          <ac:spMkLst>
            <pc:docMk/>
            <pc:sldMk cId="329783565" sldId="337"/>
            <ac:spMk id="12" creationId="{84617302-4B0D-4351-A6BB-6F0930D943AC}"/>
          </ac:spMkLst>
        </pc:spChg>
        <pc:spChg chg="add">
          <ac:chgData name="Fernando Moraga" userId="20631136-18a2-4af6-a475-429ec4aae9b8" providerId="ADAL" clId="{039C7030-EF95-46DA-9A4F-416553422B68}" dt="2023-02-27T23:35:57.801" v="343" actId="26606"/>
          <ac:spMkLst>
            <pc:docMk/>
            <pc:sldMk cId="329783565" sldId="337"/>
            <ac:spMk id="14" creationId="{DA2C7802-C2E0-4218-8F89-8DD7CCD2CD1C}"/>
          </ac:spMkLst>
        </pc:spChg>
        <pc:spChg chg="add">
          <ac:chgData name="Fernando Moraga" userId="20631136-18a2-4af6-a475-429ec4aae9b8" providerId="ADAL" clId="{039C7030-EF95-46DA-9A4F-416553422B68}" dt="2023-02-27T23:35:57.801" v="343" actId="26606"/>
          <ac:spMkLst>
            <pc:docMk/>
            <pc:sldMk cId="329783565" sldId="337"/>
            <ac:spMk id="16" creationId="{A6D7111A-21E5-4EE9-8A78-10E5530F0116}"/>
          </ac:spMkLst>
        </pc:spChg>
        <pc:spChg chg="add">
          <ac:chgData name="Fernando Moraga" userId="20631136-18a2-4af6-a475-429ec4aae9b8" providerId="ADAL" clId="{039C7030-EF95-46DA-9A4F-416553422B68}" dt="2023-02-27T23:35:57.801" v="343" actId="26606"/>
          <ac:spMkLst>
            <pc:docMk/>
            <pc:sldMk cId="329783565" sldId="337"/>
            <ac:spMk id="18" creationId="{A3969E80-A77B-49FC-9122-D89AFD5EE118}"/>
          </ac:spMkLst>
        </pc:spChg>
        <pc:spChg chg="add">
          <ac:chgData name="Fernando Moraga" userId="20631136-18a2-4af6-a475-429ec4aae9b8" providerId="ADAL" clId="{039C7030-EF95-46DA-9A4F-416553422B68}" dt="2023-02-27T23:35:57.801" v="343" actId="26606"/>
          <ac:spMkLst>
            <pc:docMk/>
            <pc:sldMk cId="329783565" sldId="337"/>
            <ac:spMk id="20" creationId="{1849CA57-76BD-4CF2-80BA-D7A46A01B7B1}"/>
          </ac:spMkLst>
        </pc:spChg>
        <pc:spChg chg="add">
          <ac:chgData name="Fernando Moraga" userId="20631136-18a2-4af6-a475-429ec4aae9b8" providerId="ADAL" clId="{039C7030-EF95-46DA-9A4F-416553422B68}" dt="2023-02-27T23:35:57.801" v="343" actId="26606"/>
          <ac:spMkLst>
            <pc:docMk/>
            <pc:sldMk cId="329783565" sldId="337"/>
            <ac:spMk id="22" creationId="{35E9085E-E730-4768-83D4-6CB7E9897153}"/>
          </ac:spMkLst>
        </pc:spChg>
        <pc:spChg chg="add">
          <ac:chgData name="Fernando Moraga" userId="20631136-18a2-4af6-a475-429ec4aae9b8" providerId="ADAL" clId="{039C7030-EF95-46DA-9A4F-416553422B68}" dt="2023-02-27T23:35:57.801" v="343" actId="26606"/>
          <ac:spMkLst>
            <pc:docMk/>
            <pc:sldMk cId="329783565" sldId="337"/>
            <ac:spMk id="24" creationId="{973272FE-A474-4CAE-8CA2-BCC8B476C3F4}"/>
          </ac:spMkLst>
        </pc:spChg>
        <pc:spChg chg="add">
          <ac:chgData name="Fernando Moraga" userId="20631136-18a2-4af6-a475-429ec4aae9b8" providerId="ADAL" clId="{039C7030-EF95-46DA-9A4F-416553422B68}" dt="2023-02-27T23:35:57.801" v="343" actId="26606"/>
          <ac:spMkLst>
            <pc:docMk/>
            <pc:sldMk cId="329783565" sldId="337"/>
            <ac:spMk id="26" creationId="{E07981EA-05A6-437C-88D7-B377B92B031D}"/>
          </ac:spMkLst>
        </pc:spChg>
        <pc:spChg chg="add">
          <ac:chgData name="Fernando Moraga" userId="20631136-18a2-4af6-a475-429ec4aae9b8" providerId="ADAL" clId="{039C7030-EF95-46DA-9A4F-416553422B68}" dt="2023-02-27T23:35:57.801" v="343" actId="26606"/>
          <ac:spMkLst>
            <pc:docMk/>
            <pc:sldMk cId="329783565" sldId="337"/>
            <ac:spMk id="28" creationId="{15E3C750-986E-4769-B1AE-49289FBEE757}"/>
          </ac:spMkLst>
        </pc:spChg>
      </pc:sldChg>
      <pc:sldChg chg="add del">
        <pc:chgData name="Fernando Moraga" userId="20631136-18a2-4af6-a475-429ec4aae9b8" providerId="ADAL" clId="{039C7030-EF95-46DA-9A4F-416553422B68}" dt="2023-02-27T23:33:25.270" v="334"/>
        <pc:sldMkLst>
          <pc:docMk/>
          <pc:sldMk cId="3000033387" sldId="337"/>
        </pc:sldMkLst>
      </pc:sldChg>
      <pc:sldChg chg="modSp add del">
        <pc:chgData name="Fernando Moraga" userId="20631136-18a2-4af6-a475-429ec4aae9b8" providerId="ADAL" clId="{039C7030-EF95-46DA-9A4F-416553422B68}" dt="2023-02-27T23:32:46.756" v="332" actId="2696"/>
        <pc:sldMkLst>
          <pc:docMk/>
          <pc:sldMk cId="3267471441" sldId="337"/>
        </pc:sldMkLst>
        <pc:graphicFrameChg chg="mod">
          <ac:chgData name="Fernando Moraga" userId="20631136-18a2-4af6-a475-429ec4aae9b8" providerId="ADAL" clId="{039C7030-EF95-46DA-9A4F-416553422B68}" dt="2023-02-27T23:32:31.293" v="331" actId="688"/>
          <ac:graphicFrameMkLst>
            <pc:docMk/>
            <pc:sldMk cId="3267471441" sldId="337"/>
            <ac:graphicFrameMk id="22" creationId="{E4E0C423-5C75-D950-FD20-40C5BEFDE67E}"/>
          </ac:graphicFrameMkLst>
        </pc:graphicFrameChg>
      </pc:sldChg>
      <pc:sldChg chg="addSp delSp modSp add del mod setBg setClrOvrMap">
        <pc:chgData name="Fernando Moraga" userId="20631136-18a2-4af6-a475-429ec4aae9b8" providerId="ADAL" clId="{039C7030-EF95-46DA-9A4F-416553422B68}" dt="2023-02-28T00:04:13.801" v="707" actId="2696"/>
        <pc:sldMkLst>
          <pc:docMk/>
          <pc:sldMk cId="2690086086" sldId="338"/>
        </pc:sldMkLst>
        <pc:spChg chg="del mod">
          <ac:chgData name="Fernando Moraga" userId="20631136-18a2-4af6-a475-429ec4aae9b8" providerId="ADAL" clId="{039C7030-EF95-46DA-9A4F-416553422B68}" dt="2023-02-27T23:44:23.652" v="426" actId="478"/>
          <ac:spMkLst>
            <pc:docMk/>
            <pc:sldMk cId="2690086086" sldId="338"/>
            <ac:spMk id="2" creationId="{0DB03220-4DD4-4518-8E1E-AE1B55964C3E}"/>
          </ac:spMkLst>
        </pc:spChg>
        <pc:spChg chg="del">
          <ac:chgData name="Fernando Moraga" userId="20631136-18a2-4af6-a475-429ec4aae9b8" providerId="ADAL" clId="{039C7030-EF95-46DA-9A4F-416553422B68}" dt="2023-02-27T23:43:57.905" v="421" actId="26606"/>
          <ac:spMkLst>
            <pc:docMk/>
            <pc:sldMk cId="2690086086" sldId="338"/>
            <ac:spMk id="3" creationId="{83CDE266-B46B-416A-B28B-957B63CE7C70}"/>
          </ac:spMkLst>
        </pc:spChg>
        <pc:spChg chg="add mod">
          <ac:chgData name="Fernando Moraga" userId="20631136-18a2-4af6-a475-429ec4aae9b8" providerId="ADAL" clId="{039C7030-EF95-46DA-9A4F-416553422B68}" dt="2023-02-27T23:48:45.754" v="450" actId="1076"/>
          <ac:spMkLst>
            <pc:docMk/>
            <pc:sldMk cId="2690086086" sldId="338"/>
            <ac:spMk id="4" creationId="{7087C1DC-8B4B-4A21-9A7B-F2E62F3F1E92}"/>
          </ac:spMkLst>
        </pc:spChg>
        <pc:spChg chg="add mod">
          <ac:chgData name="Fernando Moraga" userId="20631136-18a2-4af6-a475-429ec4aae9b8" providerId="ADAL" clId="{039C7030-EF95-46DA-9A4F-416553422B68}" dt="2023-02-28T00:02:46.992" v="691" actId="1076"/>
          <ac:spMkLst>
            <pc:docMk/>
            <pc:sldMk cId="2690086086" sldId="338"/>
            <ac:spMk id="5" creationId="{D098C842-51DB-4900-9EEA-A9E2D941831F}"/>
          </ac:spMkLst>
        </pc:spChg>
        <pc:spChg chg="add">
          <ac:chgData name="Fernando Moraga" userId="20631136-18a2-4af6-a475-429ec4aae9b8" providerId="ADAL" clId="{039C7030-EF95-46DA-9A4F-416553422B68}" dt="2023-02-27T23:43:57.905" v="421" actId="26606"/>
          <ac:spMkLst>
            <pc:docMk/>
            <pc:sldMk cId="2690086086" sldId="338"/>
            <ac:spMk id="8" creationId="{66B332A4-D438-4773-A77F-5ED49A448D9D}"/>
          </ac:spMkLst>
        </pc:spChg>
        <pc:spChg chg="add">
          <ac:chgData name="Fernando Moraga" userId="20631136-18a2-4af6-a475-429ec4aae9b8" providerId="ADAL" clId="{039C7030-EF95-46DA-9A4F-416553422B68}" dt="2023-02-27T23:43:57.905" v="421" actId="26606"/>
          <ac:spMkLst>
            <pc:docMk/>
            <pc:sldMk cId="2690086086" sldId="338"/>
            <ac:spMk id="10" creationId="{DF9AD32D-FF05-44F4-BD4D-9CEE89B71EB9}"/>
          </ac:spMkLst>
        </pc:spChg>
      </pc:sldChg>
      <pc:sldChg chg="addSp delSp modSp add mod setBg">
        <pc:chgData name="Fernando Moraga" userId="20631136-18a2-4af6-a475-429ec4aae9b8" providerId="ADAL" clId="{039C7030-EF95-46DA-9A4F-416553422B68}" dt="2023-02-28T00:26:18.904" v="1148" actId="1076"/>
        <pc:sldMkLst>
          <pc:docMk/>
          <pc:sldMk cId="382491310" sldId="339"/>
        </pc:sldMkLst>
        <pc:spChg chg="mod ord">
          <ac:chgData name="Fernando Moraga" userId="20631136-18a2-4af6-a475-429ec4aae9b8" providerId="ADAL" clId="{039C7030-EF95-46DA-9A4F-416553422B68}" dt="2023-02-28T00:00:56.977" v="681" actId="1076"/>
          <ac:spMkLst>
            <pc:docMk/>
            <pc:sldMk cId="382491310" sldId="339"/>
            <ac:spMk id="2" creationId="{F0056F1F-E653-4B9C-9F0E-9E84ADD1D271}"/>
          </ac:spMkLst>
        </pc:spChg>
        <pc:spChg chg="del mod">
          <ac:chgData name="Fernando Moraga" userId="20631136-18a2-4af6-a475-429ec4aae9b8" providerId="ADAL" clId="{039C7030-EF95-46DA-9A4F-416553422B68}" dt="2023-02-27T23:54:29.685" v="548"/>
          <ac:spMkLst>
            <pc:docMk/>
            <pc:sldMk cId="382491310" sldId="339"/>
            <ac:spMk id="3" creationId="{BC33B3AE-ECA9-41F8-9F54-B5C319532A1A}"/>
          </ac:spMkLst>
        </pc:spChg>
        <pc:spChg chg="add mod">
          <ac:chgData name="Fernando Moraga" userId="20631136-18a2-4af6-a475-429ec4aae9b8" providerId="ADAL" clId="{039C7030-EF95-46DA-9A4F-416553422B68}" dt="2023-02-27T23:55:53.755" v="559" actId="1076"/>
          <ac:spMkLst>
            <pc:docMk/>
            <pc:sldMk cId="382491310" sldId="339"/>
            <ac:spMk id="4" creationId="{CD6A5DDC-9082-4155-99A6-16FE31186E28}"/>
          </ac:spMkLst>
        </pc:spChg>
        <pc:spChg chg="add mod">
          <ac:chgData name="Fernando Moraga" userId="20631136-18a2-4af6-a475-429ec4aae9b8" providerId="ADAL" clId="{039C7030-EF95-46DA-9A4F-416553422B68}" dt="2023-02-28T00:26:18.904" v="1148" actId="1076"/>
          <ac:spMkLst>
            <pc:docMk/>
            <pc:sldMk cId="382491310" sldId="339"/>
            <ac:spMk id="5" creationId="{C9C5C0FE-0D73-4273-B0D8-95D9C4AB1805}"/>
          </ac:spMkLst>
        </pc:spChg>
        <pc:spChg chg="add del">
          <ac:chgData name="Fernando Moraga" userId="20631136-18a2-4af6-a475-429ec4aae9b8" providerId="ADAL" clId="{039C7030-EF95-46DA-9A4F-416553422B68}" dt="2023-02-27T23:53:07.330" v="531" actId="26606"/>
          <ac:spMkLst>
            <pc:docMk/>
            <pc:sldMk cId="382491310" sldId="339"/>
            <ac:spMk id="8" creationId="{2B566528-1B12-4246-9431-5C2D7D081168}"/>
          </ac:spMkLst>
        </pc:spChg>
        <pc:spChg chg="add del">
          <ac:chgData name="Fernando Moraga" userId="20631136-18a2-4af6-a475-429ec4aae9b8" providerId="ADAL" clId="{039C7030-EF95-46DA-9A4F-416553422B68}" dt="2023-02-27T23:53:07.330" v="531" actId="26606"/>
          <ac:spMkLst>
            <pc:docMk/>
            <pc:sldMk cId="382491310" sldId="339"/>
            <ac:spMk id="10" creationId="{2E80C965-DB6D-4F81-9E9E-B027384D0BD6}"/>
          </ac:spMkLst>
        </pc:spChg>
        <pc:spChg chg="add del">
          <ac:chgData name="Fernando Moraga" userId="20631136-18a2-4af6-a475-429ec4aae9b8" providerId="ADAL" clId="{039C7030-EF95-46DA-9A4F-416553422B68}" dt="2023-02-27T23:53:07.330" v="531" actId="26606"/>
          <ac:spMkLst>
            <pc:docMk/>
            <pc:sldMk cId="382491310" sldId="339"/>
            <ac:spMk id="12" creationId="{A580F890-B085-4E95-96AA-55AEBEC5CE6E}"/>
          </ac:spMkLst>
        </pc:spChg>
        <pc:spChg chg="add del">
          <ac:chgData name="Fernando Moraga" userId="20631136-18a2-4af6-a475-429ec4aae9b8" providerId="ADAL" clId="{039C7030-EF95-46DA-9A4F-416553422B68}" dt="2023-02-27T23:53:07.330" v="531" actId="26606"/>
          <ac:spMkLst>
            <pc:docMk/>
            <pc:sldMk cId="382491310" sldId="339"/>
            <ac:spMk id="14" creationId="{D3F51FEB-38FB-4F6C-9F7B-2F2AFAB65463}"/>
          </ac:spMkLst>
        </pc:spChg>
        <pc:spChg chg="add del">
          <ac:chgData name="Fernando Moraga" userId="20631136-18a2-4af6-a475-429ec4aae9b8" providerId="ADAL" clId="{039C7030-EF95-46DA-9A4F-416553422B68}" dt="2023-02-27T23:53:07.330" v="531" actId="26606"/>
          <ac:spMkLst>
            <pc:docMk/>
            <pc:sldMk cId="382491310" sldId="339"/>
            <ac:spMk id="16" creationId="{1E547BA6-BAE0-43BB-A7CA-60F69CE252F0}"/>
          </ac:spMkLst>
        </pc:spChg>
        <pc:spChg chg="add del">
          <ac:chgData name="Fernando Moraga" userId="20631136-18a2-4af6-a475-429ec4aae9b8" providerId="ADAL" clId="{039C7030-EF95-46DA-9A4F-416553422B68}" dt="2023-02-27T23:53:10.074" v="533" actId="26606"/>
          <ac:spMkLst>
            <pc:docMk/>
            <pc:sldMk cId="382491310" sldId="339"/>
            <ac:spMk id="18" creationId="{38FAA1A1-D861-433F-88FA-1E9D6FD31D11}"/>
          </ac:spMkLst>
        </pc:spChg>
        <pc:spChg chg="add del">
          <ac:chgData name="Fernando Moraga" userId="20631136-18a2-4af6-a475-429ec4aae9b8" providerId="ADAL" clId="{039C7030-EF95-46DA-9A4F-416553422B68}" dt="2023-02-27T23:53:10.074" v="533" actId="26606"/>
          <ac:spMkLst>
            <pc:docMk/>
            <pc:sldMk cId="382491310" sldId="339"/>
            <ac:spMk id="19" creationId="{09588DA8-065E-4F6F-8EFD-43104AB2E0CF}"/>
          </ac:spMkLst>
        </pc:spChg>
        <pc:spChg chg="add del">
          <ac:chgData name="Fernando Moraga" userId="20631136-18a2-4af6-a475-429ec4aae9b8" providerId="ADAL" clId="{039C7030-EF95-46DA-9A4F-416553422B68}" dt="2023-02-27T23:53:10.074" v="533" actId="26606"/>
          <ac:spMkLst>
            <pc:docMk/>
            <pc:sldMk cId="382491310" sldId="339"/>
            <ac:spMk id="20" creationId="{8D71EDA1-87BF-4D5D-AB79-F346FD19278A}"/>
          </ac:spMkLst>
        </pc:spChg>
        <pc:spChg chg="add del">
          <ac:chgData name="Fernando Moraga" userId="20631136-18a2-4af6-a475-429ec4aae9b8" providerId="ADAL" clId="{039C7030-EF95-46DA-9A4F-416553422B68}" dt="2023-02-27T23:53:10.074" v="533" actId="26606"/>
          <ac:spMkLst>
            <pc:docMk/>
            <pc:sldMk cId="382491310" sldId="339"/>
            <ac:spMk id="21" creationId="{C4285719-470E-454C-AF62-8323075F1F5B}"/>
          </ac:spMkLst>
        </pc:spChg>
        <pc:spChg chg="add del">
          <ac:chgData name="Fernando Moraga" userId="20631136-18a2-4af6-a475-429ec4aae9b8" providerId="ADAL" clId="{039C7030-EF95-46DA-9A4F-416553422B68}" dt="2023-02-27T23:53:10.074" v="533" actId="26606"/>
          <ac:spMkLst>
            <pc:docMk/>
            <pc:sldMk cId="382491310" sldId="339"/>
            <ac:spMk id="22" creationId="{CD9FE4EF-C4D8-49A0-B2FF-81D8DB7D8A24}"/>
          </ac:spMkLst>
        </pc:spChg>
        <pc:spChg chg="add del">
          <ac:chgData name="Fernando Moraga" userId="20631136-18a2-4af6-a475-429ec4aae9b8" providerId="ADAL" clId="{039C7030-EF95-46DA-9A4F-416553422B68}" dt="2023-02-27T23:53:10.074" v="533" actId="26606"/>
          <ac:spMkLst>
            <pc:docMk/>
            <pc:sldMk cId="382491310" sldId="339"/>
            <ac:spMk id="23" creationId="{4300840D-0A0B-4512-BACA-B439D5B9C57C}"/>
          </ac:spMkLst>
        </pc:spChg>
        <pc:spChg chg="add del">
          <ac:chgData name="Fernando Moraga" userId="20631136-18a2-4af6-a475-429ec4aae9b8" providerId="ADAL" clId="{039C7030-EF95-46DA-9A4F-416553422B68}" dt="2023-02-27T23:53:10.074" v="533" actId="26606"/>
          <ac:spMkLst>
            <pc:docMk/>
            <pc:sldMk cId="382491310" sldId="339"/>
            <ac:spMk id="24" creationId="{D2B78728-A580-49A7-84F9-6EF6F583ADE0}"/>
          </ac:spMkLst>
        </pc:spChg>
        <pc:spChg chg="add del">
          <ac:chgData name="Fernando Moraga" userId="20631136-18a2-4af6-a475-429ec4aae9b8" providerId="ADAL" clId="{039C7030-EF95-46DA-9A4F-416553422B68}" dt="2023-02-27T23:53:11.935" v="535" actId="26606"/>
          <ac:spMkLst>
            <pc:docMk/>
            <pc:sldMk cId="382491310" sldId="339"/>
            <ac:spMk id="26" creationId="{4BC99CB9-DDAD-44A2-8A1C-E3AF4E72DF5C}"/>
          </ac:spMkLst>
        </pc:spChg>
        <pc:spChg chg="add del">
          <ac:chgData name="Fernando Moraga" userId="20631136-18a2-4af6-a475-429ec4aae9b8" providerId="ADAL" clId="{039C7030-EF95-46DA-9A4F-416553422B68}" dt="2023-02-27T23:53:11.935" v="535" actId="26606"/>
          <ac:spMkLst>
            <pc:docMk/>
            <pc:sldMk cId="382491310" sldId="339"/>
            <ac:spMk id="27" creationId="{64053CBF-3932-45FF-8285-EE5146085F3A}"/>
          </ac:spMkLst>
        </pc:spChg>
        <pc:spChg chg="add del">
          <ac:chgData name="Fernando Moraga" userId="20631136-18a2-4af6-a475-429ec4aae9b8" providerId="ADAL" clId="{039C7030-EF95-46DA-9A4F-416553422B68}" dt="2023-02-27T23:53:28.275" v="537" actId="26606"/>
          <ac:spMkLst>
            <pc:docMk/>
            <pc:sldMk cId="382491310" sldId="339"/>
            <ac:spMk id="37" creationId="{18873D23-2DCF-4B31-A009-95721C06E8E1}"/>
          </ac:spMkLst>
        </pc:spChg>
        <pc:spChg chg="add del">
          <ac:chgData name="Fernando Moraga" userId="20631136-18a2-4af6-a475-429ec4aae9b8" providerId="ADAL" clId="{039C7030-EF95-46DA-9A4F-416553422B68}" dt="2023-02-27T23:53:28.275" v="537" actId="26606"/>
          <ac:spMkLst>
            <pc:docMk/>
            <pc:sldMk cId="382491310" sldId="339"/>
            <ac:spMk id="38" creationId="{C13EF075-D4EF-4929-ADBC-91B27DA19955}"/>
          </ac:spMkLst>
        </pc:spChg>
        <pc:spChg chg="add del mod">
          <ac:chgData name="Fernando Moraga" userId="20631136-18a2-4af6-a475-429ec4aae9b8" providerId="ADAL" clId="{039C7030-EF95-46DA-9A4F-416553422B68}" dt="2023-02-27T23:55:00.474" v="553" actId="478"/>
          <ac:spMkLst>
            <pc:docMk/>
            <pc:sldMk cId="382491310" sldId="339"/>
            <ac:spMk id="44" creationId="{86ABC7BC-3E72-4BC2-9D1E-E104A516AA1D}"/>
          </ac:spMkLst>
        </pc:spChg>
        <pc:spChg chg="add">
          <ac:chgData name="Fernando Moraga" userId="20631136-18a2-4af6-a475-429ec4aae9b8" providerId="ADAL" clId="{039C7030-EF95-46DA-9A4F-416553422B68}" dt="2023-02-27T23:53:28.285" v="538" actId="26606"/>
          <ac:spMkLst>
            <pc:docMk/>
            <pc:sldMk cId="382491310" sldId="339"/>
            <ac:spMk id="45" creationId="{2B566528-1B12-4246-9431-5C2D7D081168}"/>
          </ac:spMkLst>
        </pc:spChg>
        <pc:spChg chg="add">
          <ac:chgData name="Fernando Moraga" userId="20631136-18a2-4af6-a475-429ec4aae9b8" providerId="ADAL" clId="{039C7030-EF95-46DA-9A4F-416553422B68}" dt="2023-02-27T23:53:28.285" v="538" actId="26606"/>
          <ac:spMkLst>
            <pc:docMk/>
            <pc:sldMk cId="382491310" sldId="339"/>
            <ac:spMk id="46" creationId="{2E80C965-DB6D-4F81-9E9E-B027384D0BD6}"/>
          </ac:spMkLst>
        </pc:spChg>
        <pc:spChg chg="add">
          <ac:chgData name="Fernando Moraga" userId="20631136-18a2-4af6-a475-429ec4aae9b8" providerId="ADAL" clId="{039C7030-EF95-46DA-9A4F-416553422B68}" dt="2023-02-27T23:53:28.285" v="538" actId="26606"/>
          <ac:spMkLst>
            <pc:docMk/>
            <pc:sldMk cId="382491310" sldId="339"/>
            <ac:spMk id="47" creationId="{A580F890-B085-4E95-96AA-55AEBEC5CE6E}"/>
          </ac:spMkLst>
        </pc:spChg>
        <pc:spChg chg="add">
          <ac:chgData name="Fernando Moraga" userId="20631136-18a2-4af6-a475-429ec4aae9b8" providerId="ADAL" clId="{039C7030-EF95-46DA-9A4F-416553422B68}" dt="2023-02-27T23:53:28.285" v="538" actId="26606"/>
          <ac:spMkLst>
            <pc:docMk/>
            <pc:sldMk cId="382491310" sldId="339"/>
            <ac:spMk id="48" creationId="{D3F51FEB-38FB-4F6C-9F7B-2F2AFAB65463}"/>
          </ac:spMkLst>
        </pc:spChg>
        <pc:spChg chg="add">
          <ac:chgData name="Fernando Moraga" userId="20631136-18a2-4af6-a475-429ec4aae9b8" providerId="ADAL" clId="{039C7030-EF95-46DA-9A4F-416553422B68}" dt="2023-02-27T23:53:28.285" v="538" actId="26606"/>
          <ac:spMkLst>
            <pc:docMk/>
            <pc:sldMk cId="382491310" sldId="339"/>
            <ac:spMk id="49" creationId="{1E547BA6-BAE0-43BB-A7CA-60F69CE252F0}"/>
          </ac:spMkLst>
        </pc:spChg>
        <pc:spChg chg="add mod ord">
          <ac:chgData name="Fernando Moraga" userId="20631136-18a2-4af6-a475-429ec4aae9b8" providerId="ADAL" clId="{039C7030-EF95-46DA-9A4F-416553422B68}" dt="2023-02-27T23:56:38.915" v="566" actId="171"/>
          <ac:spMkLst>
            <pc:docMk/>
            <pc:sldMk cId="382491310" sldId="339"/>
            <ac:spMk id="50" creationId="{662E3253-6CE4-41B6-A6C4-3B7231769239}"/>
          </ac:spMkLst>
        </pc:spChg>
        <pc:grpChg chg="add del">
          <ac:chgData name="Fernando Moraga" userId="20631136-18a2-4af6-a475-429ec4aae9b8" providerId="ADAL" clId="{039C7030-EF95-46DA-9A4F-416553422B68}" dt="2023-02-27T23:53:11.935" v="535" actId="26606"/>
          <ac:grpSpMkLst>
            <pc:docMk/>
            <pc:sldMk cId="382491310" sldId="339"/>
            <ac:grpSpMk id="28" creationId="{2E751C04-BEA6-446B-A678-9C74819EBD4C}"/>
          </ac:grpSpMkLst>
        </pc:grpChg>
        <pc:grpChg chg="add del">
          <ac:chgData name="Fernando Moraga" userId="20631136-18a2-4af6-a475-429ec4aae9b8" providerId="ADAL" clId="{039C7030-EF95-46DA-9A4F-416553422B68}" dt="2023-02-27T23:53:11.935" v="535" actId="26606"/>
          <ac:grpSpMkLst>
            <pc:docMk/>
            <pc:sldMk cId="382491310" sldId="339"/>
            <ac:grpSpMk id="31" creationId="{B63ACBA3-DEFD-4C6D-BBA0-64468FA99C2D}"/>
          </ac:grpSpMkLst>
        </pc:grpChg>
        <pc:grpChg chg="add del">
          <ac:chgData name="Fernando Moraga" userId="20631136-18a2-4af6-a475-429ec4aae9b8" providerId="ADAL" clId="{039C7030-EF95-46DA-9A4F-416553422B68}" dt="2023-02-27T23:53:28.275" v="537" actId="26606"/>
          <ac:grpSpMkLst>
            <pc:docMk/>
            <pc:sldMk cId="382491310" sldId="339"/>
            <ac:grpSpMk id="39" creationId="{DAA26DFA-AAB2-4973-9C17-16D587C7B198}"/>
          </ac:grpSpMkLst>
        </pc:grpChg>
      </pc:sldChg>
      <pc:sldChg chg="add del">
        <pc:chgData name="Fernando Moraga" userId="20631136-18a2-4af6-a475-429ec4aae9b8" providerId="ADAL" clId="{039C7030-EF95-46DA-9A4F-416553422B68}" dt="2023-02-28T00:01:49.122" v="686" actId="2696"/>
        <pc:sldMkLst>
          <pc:docMk/>
          <pc:sldMk cId="3385883518" sldId="340"/>
        </pc:sldMkLst>
      </pc:sldChg>
      <pc:sldChg chg="modSp add ord">
        <pc:chgData name="Fernando Moraga" userId="20631136-18a2-4af6-a475-429ec4aae9b8" providerId="ADAL" clId="{039C7030-EF95-46DA-9A4F-416553422B68}" dt="2023-02-28T00:24:33.021" v="955" actId="1076"/>
        <pc:sldMkLst>
          <pc:docMk/>
          <pc:sldMk cId="960038240" sldId="341"/>
        </pc:sldMkLst>
        <pc:spChg chg="mod">
          <ac:chgData name="Fernando Moraga" userId="20631136-18a2-4af6-a475-429ec4aae9b8" providerId="ADAL" clId="{039C7030-EF95-46DA-9A4F-416553422B68}" dt="2023-02-28T00:24:33.021" v="955" actId="1076"/>
          <ac:spMkLst>
            <pc:docMk/>
            <pc:sldMk cId="960038240" sldId="341"/>
            <ac:spMk id="4" creationId="{7087C1DC-8B4B-4A21-9A7B-F2E62F3F1E92}"/>
          </ac:spMkLst>
        </pc:spChg>
        <pc:spChg chg="mod">
          <ac:chgData name="Fernando Moraga" userId="20631136-18a2-4af6-a475-429ec4aae9b8" providerId="ADAL" clId="{039C7030-EF95-46DA-9A4F-416553422B68}" dt="2023-02-28T00:24:15.556" v="953" actId="1076"/>
          <ac:spMkLst>
            <pc:docMk/>
            <pc:sldMk cId="960038240" sldId="341"/>
            <ac:spMk id="5" creationId="{D098C842-51DB-4900-9EEA-A9E2D941831F}"/>
          </ac:spMkLst>
        </pc:spChg>
      </pc:sldChg>
      <pc:sldChg chg="addSp delSp modSp add mod setBg">
        <pc:chgData name="Fernando Moraga" userId="20631136-18a2-4af6-a475-429ec4aae9b8" providerId="ADAL" clId="{039C7030-EF95-46DA-9A4F-416553422B68}" dt="2023-02-28T00:16:42.990" v="729" actId="113"/>
        <pc:sldMkLst>
          <pc:docMk/>
          <pc:sldMk cId="18325647" sldId="342"/>
        </pc:sldMkLst>
        <pc:spChg chg="mod">
          <ac:chgData name="Fernando Moraga" userId="20631136-18a2-4af6-a475-429ec4aae9b8" providerId="ADAL" clId="{039C7030-EF95-46DA-9A4F-416553422B68}" dt="2023-02-28T00:16:42.990" v="729" actId="113"/>
          <ac:spMkLst>
            <pc:docMk/>
            <pc:sldMk cId="18325647" sldId="342"/>
            <ac:spMk id="2" creationId="{771F6EE5-8247-4712-A401-308E3E97045D}"/>
          </ac:spMkLst>
        </pc:spChg>
        <pc:spChg chg="mod">
          <ac:chgData name="Fernando Moraga" userId="20631136-18a2-4af6-a475-429ec4aae9b8" providerId="ADAL" clId="{039C7030-EF95-46DA-9A4F-416553422B68}" dt="2023-02-28T00:15:23.482" v="726" actId="6549"/>
          <ac:spMkLst>
            <pc:docMk/>
            <pc:sldMk cId="18325647" sldId="342"/>
            <ac:spMk id="3" creationId="{B035E009-40C8-4052-AB08-0121E6593C88}"/>
          </ac:spMkLst>
        </pc:spChg>
        <pc:spChg chg="add del">
          <ac:chgData name="Fernando Moraga" userId="20631136-18a2-4af6-a475-429ec4aae9b8" providerId="ADAL" clId="{039C7030-EF95-46DA-9A4F-416553422B68}" dt="2023-02-28T00:02:40.649" v="689" actId="26606"/>
          <ac:spMkLst>
            <pc:docMk/>
            <pc:sldMk cId="18325647" sldId="342"/>
            <ac:spMk id="8" creationId="{4BC99CB9-DDAD-44A2-8A1C-E3AF4E72DF5C}"/>
          </ac:spMkLst>
        </pc:spChg>
        <pc:spChg chg="add del">
          <ac:chgData name="Fernando Moraga" userId="20631136-18a2-4af6-a475-429ec4aae9b8" providerId="ADAL" clId="{039C7030-EF95-46DA-9A4F-416553422B68}" dt="2023-02-28T00:02:40.649" v="689" actId="26606"/>
          <ac:spMkLst>
            <pc:docMk/>
            <pc:sldMk cId="18325647" sldId="342"/>
            <ac:spMk id="10" creationId="{64053CBF-3932-45FF-8285-EE5146085F3A}"/>
          </ac:spMkLst>
        </pc:spChg>
        <pc:spChg chg="add">
          <ac:chgData name="Fernando Moraga" userId="20631136-18a2-4af6-a475-429ec4aae9b8" providerId="ADAL" clId="{039C7030-EF95-46DA-9A4F-416553422B68}" dt="2023-02-28T00:02:40.660" v="690" actId="26606"/>
          <ac:spMkLst>
            <pc:docMk/>
            <pc:sldMk cId="18325647" sldId="342"/>
            <ac:spMk id="24" creationId="{C2554CA6-288E-4202-BC52-2E5A8F0C0AED}"/>
          </ac:spMkLst>
        </pc:spChg>
        <pc:spChg chg="add">
          <ac:chgData name="Fernando Moraga" userId="20631136-18a2-4af6-a475-429ec4aae9b8" providerId="ADAL" clId="{039C7030-EF95-46DA-9A4F-416553422B68}" dt="2023-02-28T00:02:40.660" v="690" actId="26606"/>
          <ac:spMkLst>
            <pc:docMk/>
            <pc:sldMk cId="18325647" sldId="342"/>
            <ac:spMk id="25" creationId="{B10BB131-AC8E-4A8E-A5D1-36260F720C3B}"/>
          </ac:spMkLst>
        </pc:spChg>
        <pc:spChg chg="add">
          <ac:chgData name="Fernando Moraga" userId="20631136-18a2-4af6-a475-429ec4aae9b8" providerId="ADAL" clId="{039C7030-EF95-46DA-9A4F-416553422B68}" dt="2023-02-28T00:02:40.660" v="690" actId="26606"/>
          <ac:spMkLst>
            <pc:docMk/>
            <pc:sldMk cId="18325647" sldId="342"/>
            <ac:spMk id="26" creationId="{5B7778FC-632E-4DCA-A7CB-0D7731CCF970}"/>
          </ac:spMkLst>
        </pc:spChg>
        <pc:spChg chg="add">
          <ac:chgData name="Fernando Moraga" userId="20631136-18a2-4af6-a475-429ec4aae9b8" providerId="ADAL" clId="{039C7030-EF95-46DA-9A4F-416553422B68}" dt="2023-02-28T00:02:40.660" v="690" actId="26606"/>
          <ac:spMkLst>
            <pc:docMk/>
            <pc:sldMk cId="18325647" sldId="342"/>
            <ac:spMk id="27" creationId="{FA23A907-97FB-4A8F-880A-DD77401C4296}"/>
          </ac:spMkLst>
        </pc:spChg>
        <pc:grpChg chg="add del">
          <ac:chgData name="Fernando Moraga" userId="20631136-18a2-4af6-a475-429ec4aae9b8" providerId="ADAL" clId="{039C7030-EF95-46DA-9A4F-416553422B68}" dt="2023-02-28T00:02:40.649" v="689" actId="26606"/>
          <ac:grpSpMkLst>
            <pc:docMk/>
            <pc:sldMk cId="18325647" sldId="342"/>
            <ac:grpSpMk id="12" creationId="{2E751C04-BEA6-446B-A678-9C74819EBD4C}"/>
          </ac:grpSpMkLst>
        </pc:grpChg>
        <pc:grpChg chg="add del">
          <ac:chgData name="Fernando Moraga" userId="20631136-18a2-4af6-a475-429ec4aae9b8" providerId="ADAL" clId="{039C7030-EF95-46DA-9A4F-416553422B68}" dt="2023-02-28T00:02:40.649" v="689" actId="26606"/>
          <ac:grpSpMkLst>
            <pc:docMk/>
            <pc:sldMk cId="18325647" sldId="342"/>
            <ac:grpSpMk id="18" creationId="{B63ACBA3-DEFD-4C6D-BBA0-64468FA99C2D}"/>
          </ac:grpSpMkLst>
        </pc:grpChg>
      </pc:sldChg>
    </pc:docChg>
  </pc:docChgLst>
  <pc:docChgLst>
    <pc:chgData name="Jennifer Bonham" userId="bc4bc715-aad9-4d9d-877c-c68328db8ad5" providerId="ADAL" clId="{8D90EB72-AE07-4FFC-A14B-888A2741B136}"/>
    <pc:docChg chg="undo custSel addSld delSld modSld sldOrd modSection">
      <pc:chgData name="Jennifer Bonham" userId="bc4bc715-aad9-4d9d-877c-c68328db8ad5" providerId="ADAL" clId="{8D90EB72-AE07-4FFC-A14B-888A2741B136}" dt="2023-02-28T21:31:20.995" v="649" actId="115"/>
      <pc:docMkLst>
        <pc:docMk/>
      </pc:docMkLst>
      <pc:sldChg chg="del">
        <pc:chgData name="Jennifer Bonham" userId="bc4bc715-aad9-4d9d-877c-c68328db8ad5" providerId="ADAL" clId="{8D90EB72-AE07-4FFC-A14B-888A2741B136}" dt="2023-02-28T21:09:53.044" v="208" actId="2696"/>
        <pc:sldMkLst>
          <pc:docMk/>
          <pc:sldMk cId="2089687623" sldId="313"/>
        </pc:sldMkLst>
      </pc:sldChg>
      <pc:sldChg chg="add ord">
        <pc:chgData name="Jennifer Bonham" userId="bc4bc715-aad9-4d9d-877c-c68328db8ad5" providerId="ADAL" clId="{8D90EB72-AE07-4FFC-A14B-888A2741B136}" dt="2023-02-28T21:10:43.229" v="214"/>
        <pc:sldMkLst>
          <pc:docMk/>
          <pc:sldMk cId="2600936102" sldId="313"/>
        </pc:sldMkLst>
      </pc:sldChg>
      <pc:sldChg chg="del">
        <pc:chgData name="Jennifer Bonham" userId="bc4bc715-aad9-4d9d-877c-c68328db8ad5" providerId="ADAL" clId="{8D90EB72-AE07-4FFC-A14B-888A2741B136}" dt="2023-02-28T21:09:13.342" v="205" actId="2696"/>
        <pc:sldMkLst>
          <pc:docMk/>
          <pc:sldMk cId="3387782081" sldId="319"/>
        </pc:sldMkLst>
      </pc:sldChg>
      <pc:sldChg chg="modSp mod">
        <pc:chgData name="Jennifer Bonham" userId="bc4bc715-aad9-4d9d-877c-c68328db8ad5" providerId="ADAL" clId="{8D90EB72-AE07-4FFC-A14B-888A2741B136}" dt="2023-02-27T20:10:52.962" v="10" actId="6549"/>
        <pc:sldMkLst>
          <pc:docMk/>
          <pc:sldMk cId="2860904573" sldId="321"/>
        </pc:sldMkLst>
        <pc:spChg chg="mod">
          <ac:chgData name="Jennifer Bonham" userId="bc4bc715-aad9-4d9d-877c-c68328db8ad5" providerId="ADAL" clId="{8D90EB72-AE07-4FFC-A14B-888A2741B136}" dt="2023-02-27T20:10:52.962" v="10" actId="6549"/>
          <ac:spMkLst>
            <pc:docMk/>
            <pc:sldMk cId="2860904573" sldId="321"/>
            <ac:spMk id="3" creationId="{552DA379-1E9C-DB14-48B9-65715FFDF1E8}"/>
          </ac:spMkLst>
        </pc:spChg>
      </pc:sldChg>
      <pc:sldChg chg="modSp mod">
        <pc:chgData name="Jennifer Bonham" userId="bc4bc715-aad9-4d9d-877c-c68328db8ad5" providerId="ADAL" clId="{8D90EB72-AE07-4FFC-A14B-888A2741B136}" dt="2023-02-27T20:19:21.233" v="182" actId="20577"/>
        <pc:sldMkLst>
          <pc:docMk/>
          <pc:sldMk cId="300525481" sldId="323"/>
        </pc:sldMkLst>
        <pc:spChg chg="mod">
          <ac:chgData name="Jennifer Bonham" userId="bc4bc715-aad9-4d9d-877c-c68328db8ad5" providerId="ADAL" clId="{8D90EB72-AE07-4FFC-A14B-888A2741B136}" dt="2023-02-27T20:19:21.233" v="182" actId="20577"/>
          <ac:spMkLst>
            <pc:docMk/>
            <pc:sldMk cId="300525481" sldId="323"/>
            <ac:spMk id="3" creationId="{577037F0-E15A-E209-49F6-21E56B3D75BA}"/>
          </ac:spMkLst>
        </pc:spChg>
      </pc:sldChg>
      <pc:sldChg chg="modSp mod">
        <pc:chgData name="Jennifer Bonham" userId="bc4bc715-aad9-4d9d-877c-c68328db8ad5" providerId="ADAL" clId="{8D90EB72-AE07-4FFC-A14B-888A2741B136}" dt="2023-02-27T20:16:36.146" v="132" actId="20577"/>
        <pc:sldMkLst>
          <pc:docMk/>
          <pc:sldMk cId="3374037836" sldId="324"/>
        </pc:sldMkLst>
        <pc:spChg chg="mod">
          <ac:chgData name="Jennifer Bonham" userId="bc4bc715-aad9-4d9d-877c-c68328db8ad5" providerId="ADAL" clId="{8D90EB72-AE07-4FFC-A14B-888A2741B136}" dt="2023-02-27T20:16:36.146" v="132" actId="20577"/>
          <ac:spMkLst>
            <pc:docMk/>
            <pc:sldMk cId="3374037836" sldId="324"/>
            <ac:spMk id="3" creationId="{A4DBC117-9D4A-509E-E750-0DF96D26629F}"/>
          </ac:spMkLst>
        </pc:spChg>
      </pc:sldChg>
      <pc:sldChg chg="modSp mod">
        <pc:chgData name="Jennifer Bonham" userId="bc4bc715-aad9-4d9d-877c-c68328db8ad5" providerId="ADAL" clId="{8D90EB72-AE07-4FFC-A14B-888A2741B136}" dt="2023-02-27T20:12:12.122" v="12" actId="313"/>
        <pc:sldMkLst>
          <pc:docMk/>
          <pc:sldMk cId="3232085262" sldId="333"/>
        </pc:sldMkLst>
        <pc:spChg chg="mod">
          <ac:chgData name="Jennifer Bonham" userId="bc4bc715-aad9-4d9d-877c-c68328db8ad5" providerId="ADAL" clId="{8D90EB72-AE07-4FFC-A14B-888A2741B136}" dt="2023-02-27T20:12:12.122" v="12" actId="313"/>
          <ac:spMkLst>
            <pc:docMk/>
            <pc:sldMk cId="3232085262" sldId="333"/>
            <ac:spMk id="3" creationId="{A91E1306-6D86-12D6-B116-53096BA3C1CA}"/>
          </ac:spMkLst>
        </pc:spChg>
      </pc:sldChg>
      <pc:sldChg chg="modSp mod">
        <pc:chgData name="Jennifer Bonham" userId="bc4bc715-aad9-4d9d-877c-c68328db8ad5" providerId="ADAL" clId="{8D90EB72-AE07-4FFC-A14B-888A2741B136}" dt="2023-02-27T20:19:56.888" v="204" actId="20577"/>
        <pc:sldMkLst>
          <pc:docMk/>
          <pc:sldMk cId="2589329491" sldId="334"/>
        </pc:sldMkLst>
        <pc:spChg chg="mod">
          <ac:chgData name="Jennifer Bonham" userId="bc4bc715-aad9-4d9d-877c-c68328db8ad5" providerId="ADAL" clId="{8D90EB72-AE07-4FFC-A14B-888A2741B136}" dt="2023-02-27T20:19:56.888" v="204" actId="20577"/>
          <ac:spMkLst>
            <pc:docMk/>
            <pc:sldMk cId="2589329491" sldId="334"/>
            <ac:spMk id="3" creationId="{7873C6FB-746C-541D-04F0-B27B7EE54E0E}"/>
          </ac:spMkLst>
        </pc:spChg>
      </pc:sldChg>
      <pc:sldChg chg="modSp mod">
        <pc:chgData name="Jennifer Bonham" userId="bc4bc715-aad9-4d9d-877c-c68328db8ad5" providerId="ADAL" clId="{8D90EB72-AE07-4FFC-A14B-888A2741B136}" dt="2023-02-27T20:13:45.195" v="23" actId="20577"/>
        <pc:sldMkLst>
          <pc:docMk/>
          <pc:sldMk cId="3103373747" sldId="335"/>
        </pc:sldMkLst>
        <pc:spChg chg="mod">
          <ac:chgData name="Jennifer Bonham" userId="bc4bc715-aad9-4d9d-877c-c68328db8ad5" providerId="ADAL" clId="{8D90EB72-AE07-4FFC-A14B-888A2741B136}" dt="2023-02-27T20:13:45.195" v="23" actId="20577"/>
          <ac:spMkLst>
            <pc:docMk/>
            <pc:sldMk cId="3103373747" sldId="335"/>
            <ac:spMk id="3" creationId="{5723878B-6321-9025-0F7D-2FA4AC0DFB44}"/>
          </ac:spMkLst>
        </pc:spChg>
      </pc:sldChg>
      <pc:sldChg chg="modSp mod">
        <pc:chgData name="Jennifer Bonham" userId="bc4bc715-aad9-4d9d-877c-c68328db8ad5" providerId="ADAL" clId="{8D90EB72-AE07-4FFC-A14B-888A2741B136}" dt="2023-02-27T20:16:58.674" v="140" actId="20577"/>
        <pc:sldMkLst>
          <pc:docMk/>
          <pc:sldMk cId="2482755763" sldId="336"/>
        </pc:sldMkLst>
        <pc:spChg chg="mod">
          <ac:chgData name="Jennifer Bonham" userId="bc4bc715-aad9-4d9d-877c-c68328db8ad5" providerId="ADAL" clId="{8D90EB72-AE07-4FFC-A14B-888A2741B136}" dt="2023-02-27T20:16:58.674" v="140" actId="20577"/>
          <ac:spMkLst>
            <pc:docMk/>
            <pc:sldMk cId="2482755763" sldId="336"/>
            <ac:spMk id="3" creationId="{F6BF04F3-CC51-DAC9-1088-52E8F15BBC50}"/>
          </ac:spMkLst>
        </pc:spChg>
      </pc:sldChg>
      <pc:sldChg chg="del">
        <pc:chgData name="Jennifer Bonham" userId="bc4bc715-aad9-4d9d-877c-c68328db8ad5" providerId="ADAL" clId="{8D90EB72-AE07-4FFC-A14B-888A2741B136}" dt="2023-02-28T21:09:29.720" v="206" actId="2696"/>
        <pc:sldMkLst>
          <pc:docMk/>
          <pc:sldMk cId="382491310" sldId="339"/>
        </pc:sldMkLst>
      </pc:sldChg>
      <pc:sldChg chg="del">
        <pc:chgData name="Jennifer Bonham" userId="bc4bc715-aad9-4d9d-877c-c68328db8ad5" providerId="ADAL" clId="{8D90EB72-AE07-4FFC-A14B-888A2741B136}" dt="2023-02-28T21:09:42.151" v="207" actId="2696"/>
        <pc:sldMkLst>
          <pc:docMk/>
          <pc:sldMk cId="99147061" sldId="341"/>
        </pc:sldMkLst>
      </pc:sldChg>
      <pc:sldChg chg="addSp del delDesignElem">
        <pc:chgData name="Jennifer Bonham" userId="bc4bc715-aad9-4d9d-877c-c68328db8ad5" providerId="ADAL" clId="{8D90EB72-AE07-4FFC-A14B-888A2741B136}" dt="2023-02-28T21:10:26.554" v="212"/>
        <pc:sldMkLst>
          <pc:docMk/>
          <pc:sldMk cId="676281182" sldId="341"/>
        </pc:sldMkLst>
        <pc:spChg chg="add">
          <ac:chgData name="Jennifer Bonham" userId="bc4bc715-aad9-4d9d-877c-c68328db8ad5" providerId="ADAL" clId="{8D90EB72-AE07-4FFC-A14B-888A2741B136}" dt="2023-02-28T21:10:26.554" v="212"/>
          <ac:spMkLst>
            <pc:docMk/>
            <pc:sldMk cId="676281182" sldId="341"/>
            <ac:spMk id="8" creationId="{66B332A4-D438-4773-A77F-5ED49A448D9D}"/>
          </ac:spMkLst>
        </pc:spChg>
        <pc:spChg chg="add">
          <ac:chgData name="Jennifer Bonham" userId="bc4bc715-aad9-4d9d-877c-c68328db8ad5" providerId="ADAL" clId="{8D90EB72-AE07-4FFC-A14B-888A2741B136}" dt="2023-02-28T21:10:26.554" v="212"/>
          <ac:spMkLst>
            <pc:docMk/>
            <pc:sldMk cId="676281182" sldId="341"/>
            <ac:spMk id="10" creationId="{DF9AD32D-FF05-44F4-BD4D-9CEE89B71EB9}"/>
          </ac:spMkLst>
        </pc:spChg>
      </pc:sldChg>
      <pc:sldChg chg="modSp mod">
        <pc:chgData name="Jennifer Bonham" userId="bc4bc715-aad9-4d9d-877c-c68328db8ad5" providerId="ADAL" clId="{8D90EB72-AE07-4FFC-A14B-888A2741B136}" dt="2023-02-28T21:31:20.995" v="649" actId="115"/>
        <pc:sldMkLst>
          <pc:docMk/>
          <pc:sldMk cId="776049980" sldId="341"/>
        </pc:sldMkLst>
        <pc:spChg chg="mod">
          <ac:chgData name="Jennifer Bonham" userId="bc4bc715-aad9-4d9d-877c-c68328db8ad5" providerId="ADAL" clId="{8D90EB72-AE07-4FFC-A14B-888A2741B136}" dt="2023-02-28T21:31:20.995" v="649" actId="115"/>
          <ac:spMkLst>
            <pc:docMk/>
            <pc:sldMk cId="776049980" sldId="341"/>
            <ac:spMk id="4" creationId="{7087C1DC-8B4B-4A21-9A7B-F2E62F3F1E92}"/>
          </ac:spMkLst>
        </pc:spChg>
      </pc:sldChg>
      <pc:sldChg chg="del">
        <pc:chgData name="Jennifer Bonham" userId="bc4bc715-aad9-4d9d-877c-c68328db8ad5" providerId="ADAL" clId="{8D90EB72-AE07-4FFC-A14B-888A2741B136}" dt="2023-02-28T21:09:29.720" v="206" actId="2696"/>
        <pc:sldMkLst>
          <pc:docMk/>
          <pc:sldMk cId="960038240" sldId="341"/>
        </pc:sldMkLst>
      </pc:sldChg>
      <pc:sldChg chg="del">
        <pc:chgData name="Jennifer Bonham" userId="bc4bc715-aad9-4d9d-877c-c68328db8ad5" providerId="ADAL" clId="{8D90EB72-AE07-4FFC-A14B-888A2741B136}" dt="2023-02-28T21:10:15.245" v="210" actId="2696"/>
        <pc:sldMkLst>
          <pc:docMk/>
          <pc:sldMk cId="2856034764" sldId="341"/>
        </pc:sldMkLst>
      </pc:sldChg>
    </pc:docChg>
  </pc:docChgLst>
  <pc:docChgLst>
    <pc:chgData name="Jennifer Bonham" userId="S::jennifer.bonham@tucsonaz.gov::bc4bc715-aad9-4d9d-877c-c68328db8ad5" providerId="AD" clId="Web-{B980FED7-6E74-1908-86F2-03547D0529A1}"/>
    <pc:docChg chg="addSld delSld modSection">
      <pc:chgData name="Jennifer Bonham" userId="S::jennifer.bonham@tucsonaz.gov::bc4bc715-aad9-4d9d-877c-c68328db8ad5" providerId="AD" clId="Web-{B980FED7-6E74-1908-86F2-03547D0529A1}" dt="2023-02-28T21:08:39.298" v="5"/>
      <pc:docMkLst>
        <pc:docMk/>
      </pc:docMkLst>
      <pc:sldChg chg="add del">
        <pc:chgData name="Jennifer Bonham" userId="S::jennifer.bonham@tucsonaz.gov::bc4bc715-aad9-4d9d-877c-c68328db8ad5" providerId="AD" clId="Web-{B980FED7-6E74-1908-86F2-03547D0529A1}" dt="2023-02-28T21:08:39.298" v="5"/>
        <pc:sldMkLst>
          <pc:docMk/>
          <pc:sldMk cId="2089687623" sldId="313"/>
        </pc:sldMkLst>
      </pc:sldChg>
      <pc:sldChg chg="add del">
        <pc:chgData name="Jennifer Bonham" userId="S::jennifer.bonham@tucsonaz.gov::bc4bc715-aad9-4d9d-877c-c68328db8ad5" providerId="AD" clId="Web-{B980FED7-6E74-1908-86F2-03547D0529A1}" dt="2023-02-28T21:08:39.205" v="3"/>
        <pc:sldMkLst>
          <pc:docMk/>
          <pc:sldMk cId="382491310" sldId="339"/>
        </pc:sldMkLst>
      </pc:sldChg>
      <pc:sldChg chg="add del">
        <pc:chgData name="Jennifer Bonham" userId="S::jennifer.bonham@tucsonaz.gov::bc4bc715-aad9-4d9d-877c-c68328db8ad5" providerId="AD" clId="Web-{B980FED7-6E74-1908-86F2-03547D0529A1}" dt="2023-02-28T21:08:39.252" v="4"/>
        <pc:sldMkLst>
          <pc:docMk/>
          <pc:sldMk cId="960038240" sldId="341"/>
        </pc:sldMkLst>
      </pc:sldChg>
    </pc:docChg>
  </pc:docChgLst>
  <pc:docChgLst>
    <pc:chgData name="Liz Morales" userId="31871123-12b8-483a-a07a-e8e699469af6" providerId="ADAL" clId="{87DFA0C6-7B7C-4324-9458-0E262754AAA9}"/>
    <pc:docChg chg="undo custSel addSld delSld modSld sldOrd">
      <pc:chgData name="Liz Morales" userId="31871123-12b8-483a-a07a-e8e699469af6" providerId="ADAL" clId="{87DFA0C6-7B7C-4324-9458-0E262754AAA9}" dt="2023-02-24T20:31:41.235" v="845" actId="26606"/>
      <pc:docMkLst>
        <pc:docMk/>
      </pc:docMkLst>
      <pc:sldChg chg="addSp delSp modSp add mod">
        <pc:chgData name="Liz Morales" userId="31871123-12b8-483a-a07a-e8e699469af6" providerId="ADAL" clId="{87DFA0C6-7B7C-4324-9458-0E262754AAA9}" dt="2023-02-22T18:22:06.446" v="582" actId="14100"/>
        <pc:sldMkLst>
          <pc:docMk/>
          <pc:sldMk cId="1939577531" sldId="256"/>
        </pc:sldMkLst>
        <pc:spChg chg="mod">
          <ac:chgData name="Liz Morales" userId="31871123-12b8-483a-a07a-e8e699469af6" providerId="ADAL" clId="{87DFA0C6-7B7C-4324-9458-0E262754AAA9}" dt="2023-02-22T18:21:51.172" v="581" actId="255"/>
          <ac:spMkLst>
            <pc:docMk/>
            <pc:sldMk cId="1939577531" sldId="256"/>
            <ac:spMk id="2" creationId="{1F1BE6BC-616B-449A-A414-B719DD521143}"/>
          </ac:spMkLst>
        </pc:spChg>
        <pc:spChg chg="mod">
          <ac:chgData name="Liz Morales" userId="31871123-12b8-483a-a07a-e8e699469af6" providerId="ADAL" clId="{87DFA0C6-7B7C-4324-9458-0E262754AAA9}" dt="2023-02-22T18:21:09.576" v="579" actId="1076"/>
          <ac:spMkLst>
            <pc:docMk/>
            <pc:sldMk cId="1939577531" sldId="256"/>
            <ac:spMk id="7" creationId="{F4D512ED-5E7A-4969-BF14-CECE48A00897}"/>
          </ac:spMkLst>
        </pc:spChg>
        <pc:picChg chg="add mod ord">
          <ac:chgData name="Liz Morales" userId="31871123-12b8-483a-a07a-e8e699469af6" providerId="ADAL" clId="{87DFA0C6-7B7C-4324-9458-0E262754AAA9}" dt="2023-02-22T18:22:06.446" v="582" actId="14100"/>
          <ac:picMkLst>
            <pc:docMk/>
            <pc:sldMk cId="1939577531" sldId="256"/>
            <ac:picMk id="4" creationId="{D31B1222-3486-4D4E-C577-648C2F314A5F}"/>
          </ac:picMkLst>
        </pc:picChg>
        <pc:picChg chg="del mod">
          <ac:chgData name="Liz Morales" userId="31871123-12b8-483a-a07a-e8e699469af6" providerId="ADAL" clId="{87DFA0C6-7B7C-4324-9458-0E262754AAA9}" dt="2023-02-22T18:20:28.982" v="568" actId="21"/>
          <ac:picMkLst>
            <pc:docMk/>
            <pc:sldMk cId="1939577531" sldId="256"/>
            <ac:picMk id="6" creationId="{EE5F9FC1-4D6A-43EB-A334-EE20AD9163D0}"/>
          </ac:picMkLst>
        </pc:picChg>
      </pc:sldChg>
      <pc:sldChg chg="add">
        <pc:chgData name="Liz Morales" userId="31871123-12b8-483a-a07a-e8e699469af6" providerId="ADAL" clId="{87DFA0C6-7B7C-4324-9458-0E262754AAA9}" dt="2023-02-22T18:00:18.479" v="5"/>
        <pc:sldMkLst>
          <pc:docMk/>
          <pc:sldMk cId="1005160192" sldId="257"/>
        </pc:sldMkLst>
      </pc:sldChg>
      <pc:sldChg chg="del">
        <pc:chgData name="Liz Morales" userId="31871123-12b8-483a-a07a-e8e699469af6" providerId="ADAL" clId="{87DFA0C6-7B7C-4324-9458-0E262754AAA9}" dt="2023-02-22T17:59:10.539" v="0" actId="47"/>
        <pc:sldMkLst>
          <pc:docMk/>
          <pc:sldMk cId="2350026051" sldId="257"/>
        </pc:sldMkLst>
      </pc:sldChg>
      <pc:sldChg chg="del">
        <pc:chgData name="Liz Morales" userId="31871123-12b8-483a-a07a-e8e699469af6" providerId="ADAL" clId="{87DFA0C6-7B7C-4324-9458-0E262754AAA9}" dt="2023-02-22T17:59:10.539" v="0" actId="47"/>
        <pc:sldMkLst>
          <pc:docMk/>
          <pc:sldMk cId="1916215377" sldId="258"/>
        </pc:sldMkLst>
      </pc:sldChg>
      <pc:sldChg chg="del">
        <pc:chgData name="Liz Morales" userId="31871123-12b8-483a-a07a-e8e699469af6" providerId="ADAL" clId="{87DFA0C6-7B7C-4324-9458-0E262754AAA9}" dt="2023-02-22T17:59:10.539" v="0" actId="47"/>
        <pc:sldMkLst>
          <pc:docMk/>
          <pc:sldMk cId="1724412002" sldId="259"/>
        </pc:sldMkLst>
      </pc:sldChg>
      <pc:sldChg chg="del">
        <pc:chgData name="Liz Morales" userId="31871123-12b8-483a-a07a-e8e699469af6" providerId="ADAL" clId="{87DFA0C6-7B7C-4324-9458-0E262754AAA9}" dt="2023-02-22T17:59:10.539" v="0" actId="47"/>
        <pc:sldMkLst>
          <pc:docMk/>
          <pc:sldMk cId="3533733166" sldId="260"/>
        </pc:sldMkLst>
      </pc:sldChg>
      <pc:sldChg chg="del">
        <pc:chgData name="Liz Morales" userId="31871123-12b8-483a-a07a-e8e699469af6" providerId="ADAL" clId="{87DFA0C6-7B7C-4324-9458-0E262754AAA9}" dt="2023-02-22T17:59:15.361" v="1" actId="47"/>
        <pc:sldMkLst>
          <pc:docMk/>
          <pc:sldMk cId="3983870093" sldId="261"/>
        </pc:sldMkLst>
      </pc:sldChg>
      <pc:sldChg chg="del">
        <pc:chgData name="Liz Morales" userId="31871123-12b8-483a-a07a-e8e699469af6" providerId="ADAL" clId="{87DFA0C6-7B7C-4324-9458-0E262754AAA9}" dt="2023-02-22T17:59:10.539" v="0" actId="47"/>
        <pc:sldMkLst>
          <pc:docMk/>
          <pc:sldMk cId="2326516328" sldId="262"/>
        </pc:sldMkLst>
      </pc:sldChg>
      <pc:sldChg chg="modSp mod">
        <pc:chgData name="Liz Morales" userId="31871123-12b8-483a-a07a-e8e699469af6" providerId="ADAL" clId="{87DFA0C6-7B7C-4324-9458-0E262754AAA9}" dt="2023-02-22T18:13:34.637" v="523" actId="20577"/>
        <pc:sldMkLst>
          <pc:docMk/>
          <pc:sldMk cId="680393860" sldId="263"/>
        </pc:sldMkLst>
        <pc:spChg chg="mod">
          <ac:chgData name="Liz Morales" userId="31871123-12b8-483a-a07a-e8e699469af6" providerId="ADAL" clId="{87DFA0C6-7B7C-4324-9458-0E262754AAA9}" dt="2023-02-22T18:13:34.637" v="523" actId="20577"/>
          <ac:spMkLst>
            <pc:docMk/>
            <pc:sldMk cId="680393860" sldId="263"/>
            <ac:spMk id="4" creationId="{5B863373-F2BF-1062-63D8-ACD33A875D5A}"/>
          </ac:spMkLst>
        </pc:spChg>
      </pc:sldChg>
      <pc:sldChg chg="del">
        <pc:chgData name="Liz Morales" userId="31871123-12b8-483a-a07a-e8e699469af6" providerId="ADAL" clId="{87DFA0C6-7B7C-4324-9458-0E262754AAA9}" dt="2023-02-22T18:15:20.409" v="533" actId="2696"/>
        <pc:sldMkLst>
          <pc:docMk/>
          <pc:sldMk cId="3073196873" sldId="264"/>
        </pc:sldMkLst>
      </pc:sldChg>
      <pc:sldChg chg="new del">
        <pc:chgData name="Liz Morales" userId="31871123-12b8-483a-a07a-e8e699469af6" providerId="ADAL" clId="{87DFA0C6-7B7C-4324-9458-0E262754AAA9}" dt="2023-02-22T18:00:58.904" v="8" actId="47"/>
        <pc:sldMkLst>
          <pc:docMk/>
          <pc:sldMk cId="1404745279" sldId="265"/>
        </pc:sldMkLst>
      </pc:sldChg>
      <pc:sldChg chg="del">
        <pc:chgData name="Liz Morales" userId="31871123-12b8-483a-a07a-e8e699469af6" providerId="ADAL" clId="{87DFA0C6-7B7C-4324-9458-0E262754AAA9}" dt="2023-02-22T17:59:24.634" v="2" actId="2696"/>
        <pc:sldMkLst>
          <pc:docMk/>
          <pc:sldMk cId="2123078066" sldId="265"/>
        </pc:sldMkLst>
      </pc:sldChg>
      <pc:sldChg chg="del">
        <pc:chgData name="Liz Morales" userId="31871123-12b8-483a-a07a-e8e699469af6" providerId="ADAL" clId="{87DFA0C6-7B7C-4324-9458-0E262754AAA9}" dt="2023-02-22T17:59:10.539" v="0" actId="47"/>
        <pc:sldMkLst>
          <pc:docMk/>
          <pc:sldMk cId="1021288394" sldId="266"/>
        </pc:sldMkLst>
      </pc:sldChg>
      <pc:sldChg chg="del">
        <pc:chgData name="Liz Morales" userId="31871123-12b8-483a-a07a-e8e699469af6" providerId="ADAL" clId="{87DFA0C6-7B7C-4324-9458-0E262754AAA9}" dt="2023-02-22T17:59:25.427" v="3" actId="47"/>
        <pc:sldMkLst>
          <pc:docMk/>
          <pc:sldMk cId="2222197830" sldId="267"/>
        </pc:sldMkLst>
      </pc:sldChg>
      <pc:sldChg chg="modSp add mod ord">
        <pc:chgData name="Liz Morales" userId="31871123-12b8-483a-a07a-e8e699469af6" providerId="ADAL" clId="{87DFA0C6-7B7C-4324-9458-0E262754AAA9}" dt="2023-02-22T18:22:45.876" v="583" actId="14100"/>
        <pc:sldMkLst>
          <pc:docMk/>
          <pc:sldMk cId="2311649407" sldId="307"/>
        </pc:sldMkLst>
        <pc:spChg chg="mod">
          <ac:chgData name="Liz Morales" userId="31871123-12b8-483a-a07a-e8e699469af6" providerId="ADAL" clId="{87DFA0C6-7B7C-4324-9458-0E262754AAA9}" dt="2023-02-22T18:22:45.876" v="583" actId="14100"/>
          <ac:spMkLst>
            <pc:docMk/>
            <pc:sldMk cId="2311649407" sldId="307"/>
            <ac:spMk id="10" creationId="{8EF4F87C-8AA7-4E91-9207-D92311B4B402}"/>
          </ac:spMkLst>
        </pc:spChg>
      </pc:sldChg>
      <pc:sldChg chg="add ord">
        <pc:chgData name="Liz Morales" userId="31871123-12b8-483a-a07a-e8e699469af6" providerId="ADAL" clId="{87DFA0C6-7B7C-4324-9458-0E262754AAA9}" dt="2023-02-22T18:14:00.078" v="527"/>
        <pc:sldMkLst>
          <pc:docMk/>
          <pc:sldMk cId="2474135124" sldId="312"/>
        </pc:sldMkLst>
      </pc:sldChg>
      <pc:sldChg chg="add">
        <pc:chgData name="Liz Morales" userId="31871123-12b8-483a-a07a-e8e699469af6" providerId="ADAL" clId="{87DFA0C6-7B7C-4324-9458-0E262754AAA9}" dt="2023-02-22T18:02:11.762" v="14"/>
        <pc:sldMkLst>
          <pc:docMk/>
          <pc:sldMk cId="2089687623" sldId="313"/>
        </pc:sldMkLst>
      </pc:sldChg>
      <pc:sldChg chg="delSp add del setBg delDesignElem">
        <pc:chgData name="Liz Morales" userId="31871123-12b8-483a-a07a-e8e699469af6" providerId="ADAL" clId="{87DFA0C6-7B7C-4324-9458-0E262754AAA9}" dt="2023-02-22T18:14:14.410" v="528" actId="2696"/>
        <pc:sldMkLst>
          <pc:docMk/>
          <pc:sldMk cId="1457496946" sldId="314"/>
        </pc:sldMkLst>
        <pc:spChg chg="del">
          <ac:chgData name="Liz Morales" userId="31871123-12b8-483a-a07a-e8e699469af6" providerId="ADAL" clId="{87DFA0C6-7B7C-4324-9458-0E262754AAA9}" dt="2023-02-22T18:02:02.905" v="13"/>
          <ac:spMkLst>
            <pc:docMk/>
            <pc:sldMk cId="1457496946" sldId="314"/>
            <ac:spMk id="9" creationId="{907EF6B7-1338-4443-8C46-6A318D952DFD}"/>
          </ac:spMkLst>
        </pc:spChg>
        <pc:spChg chg="del">
          <ac:chgData name="Liz Morales" userId="31871123-12b8-483a-a07a-e8e699469af6" providerId="ADAL" clId="{87DFA0C6-7B7C-4324-9458-0E262754AAA9}" dt="2023-02-22T18:02:02.905" v="13"/>
          <ac:spMkLst>
            <pc:docMk/>
            <pc:sldMk cId="1457496946" sldId="314"/>
            <ac:spMk id="11" creationId="{DAAE4CDD-124C-4DCF-9584-B6033B545DD5}"/>
          </ac:spMkLst>
        </pc:spChg>
        <pc:spChg chg="del">
          <ac:chgData name="Liz Morales" userId="31871123-12b8-483a-a07a-e8e699469af6" providerId="ADAL" clId="{87DFA0C6-7B7C-4324-9458-0E262754AAA9}" dt="2023-02-22T18:02:02.905" v="13"/>
          <ac:spMkLst>
            <pc:docMk/>
            <pc:sldMk cId="1457496946" sldId="314"/>
            <ac:spMk id="13" creationId="{081E4A58-353D-44AE-B2FC-2A74E2E400F7}"/>
          </ac:spMkLst>
        </pc:spChg>
      </pc:sldChg>
      <pc:sldChg chg="delSp modSp add del mod ord setBg delDesignElem">
        <pc:chgData name="Liz Morales" userId="31871123-12b8-483a-a07a-e8e699469af6" providerId="ADAL" clId="{87DFA0C6-7B7C-4324-9458-0E262754AAA9}" dt="2023-02-22T18:12:54.225" v="509" actId="47"/>
        <pc:sldMkLst>
          <pc:docMk/>
          <pc:sldMk cId="2691892833" sldId="315"/>
        </pc:sldMkLst>
        <pc:spChg chg="mod">
          <ac:chgData name="Liz Morales" userId="31871123-12b8-483a-a07a-e8e699469af6" providerId="ADAL" clId="{87DFA0C6-7B7C-4324-9458-0E262754AAA9}" dt="2023-02-22T18:12:34.880" v="506" actId="14100"/>
          <ac:spMkLst>
            <pc:docMk/>
            <pc:sldMk cId="2691892833" sldId="315"/>
            <ac:spMk id="2" creationId="{FFD4D710-88F5-20B1-9BE2-422BD5BB7179}"/>
          </ac:spMkLst>
        </pc:spChg>
        <pc:spChg chg="del">
          <ac:chgData name="Liz Morales" userId="31871123-12b8-483a-a07a-e8e699469af6" providerId="ADAL" clId="{87DFA0C6-7B7C-4324-9458-0E262754AAA9}" dt="2023-02-22T18:01:20.492" v="10"/>
          <ac:spMkLst>
            <pc:docMk/>
            <pc:sldMk cId="2691892833" sldId="315"/>
            <ac:spMk id="9" creationId="{FB5993E2-C02B-4335-ABA5-D8EC465551E3}"/>
          </ac:spMkLst>
        </pc:spChg>
        <pc:spChg chg="del">
          <ac:chgData name="Liz Morales" userId="31871123-12b8-483a-a07a-e8e699469af6" providerId="ADAL" clId="{87DFA0C6-7B7C-4324-9458-0E262754AAA9}" dt="2023-02-22T18:01:20.492" v="10"/>
          <ac:spMkLst>
            <pc:docMk/>
            <pc:sldMk cId="2691892833" sldId="315"/>
            <ac:spMk id="11" creationId="{C0B801A2-5622-4BE8-9AD2-C337A2CD0022}"/>
          </ac:spMkLst>
        </pc:spChg>
        <pc:spChg chg="del">
          <ac:chgData name="Liz Morales" userId="31871123-12b8-483a-a07a-e8e699469af6" providerId="ADAL" clId="{87DFA0C6-7B7C-4324-9458-0E262754AAA9}" dt="2023-02-22T18:01:20.492" v="10"/>
          <ac:spMkLst>
            <pc:docMk/>
            <pc:sldMk cId="2691892833" sldId="315"/>
            <ac:spMk id="13" creationId="{B7AF614F-5BC3-4086-99F5-B87C5847A071}"/>
          </ac:spMkLst>
        </pc:spChg>
      </pc:sldChg>
      <pc:sldChg chg="addSp delSp modSp new mod setBg">
        <pc:chgData name="Liz Morales" userId="31871123-12b8-483a-a07a-e8e699469af6" providerId="ADAL" clId="{87DFA0C6-7B7C-4324-9458-0E262754AAA9}" dt="2023-02-22T18:07:31.365" v="91" actId="26606"/>
        <pc:sldMkLst>
          <pc:docMk/>
          <pc:sldMk cId="2703476760" sldId="316"/>
        </pc:sldMkLst>
        <pc:spChg chg="mod ord">
          <ac:chgData name="Liz Morales" userId="31871123-12b8-483a-a07a-e8e699469af6" providerId="ADAL" clId="{87DFA0C6-7B7C-4324-9458-0E262754AAA9}" dt="2023-02-22T18:07:31.365" v="91" actId="26606"/>
          <ac:spMkLst>
            <pc:docMk/>
            <pc:sldMk cId="2703476760" sldId="316"/>
            <ac:spMk id="2" creationId="{ABC37EA3-750B-8A7D-5DA0-4A24B700861A}"/>
          </ac:spMkLst>
        </pc:spChg>
        <pc:spChg chg="del mod">
          <ac:chgData name="Liz Morales" userId="31871123-12b8-483a-a07a-e8e699469af6" providerId="ADAL" clId="{87DFA0C6-7B7C-4324-9458-0E262754AAA9}" dt="2023-02-22T18:06:44.615" v="82"/>
          <ac:spMkLst>
            <pc:docMk/>
            <pc:sldMk cId="2703476760" sldId="316"/>
            <ac:spMk id="3" creationId="{889982BF-1200-4DCD-4781-8E1285370E16}"/>
          </ac:spMkLst>
        </pc:spChg>
        <pc:spChg chg="add del mod">
          <ac:chgData name="Liz Morales" userId="31871123-12b8-483a-a07a-e8e699469af6" providerId="ADAL" clId="{87DFA0C6-7B7C-4324-9458-0E262754AAA9}" dt="2023-02-22T18:07:28.379" v="90"/>
          <ac:spMkLst>
            <pc:docMk/>
            <pc:sldMk cId="2703476760" sldId="316"/>
            <ac:spMk id="4" creationId="{655A9FED-9E32-6881-2F29-AB5AAEBA1508}"/>
          </ac:spMkLst>
        </pc:spChg>
        <pc:spChg chg="add">
          <ac:chgData name="Liz Morales" userId="31871123-12b8-483a-a07a-e8e699469af6" providerId="ADAL" clId="{87DFA0C6-7B7C-4324-9458-0E262754AAA9}" dt="2023-02-22T18:07:31.365" v="91" actId="26606"/>
          <ac:spMkLst>
            <pc:docMk/>
            <pc:sldMk cId="2703476760" sldId="316"/>
            <ac:spMk id="1033" creationId="{37C89E4B-3C9F-44B9-8B86-D9E3D112D8EC}"/>
          </ac:spMkLst>
        </pc:spChg>
        <pc:picChg chg="add del mod">
          <ac:chgData name="Liz Morales" userId="31871123-12b8-483a-a07a-e8e699469af6" providerId="ADAL" clId="{87DFA0C6-7B7C-4324-9458-0E262754AAA9}" dt="2023-02-22T18:07:18.364" v="89" actId="478"/>
          <ac:picMkLst>
            <pc:docMk/>
            <pc:sldMk cId="2703476760" sldId="316"/>
            <ac:picMk id="1026" creationId="{DF9FBFAF-4FA7-A3F4-7772-09FB8DF4E7EB}"/>
          </ac:picMkLst>
        </pc:picChg>
        <pc:picChg chg="add mod">
          <ac:chgData name="Liz Morales" userId="31871123-12b8-483a-a07a-e8e699469af6" providerId="ADAL" clId="{87DFA0C6-7B7C-4324-9458-0E262754AAA9}" dt="2023-02-22T18:07:31.365" v="91" actId="26606"/>
          <ac:picMkLst>
            <pc:docMk/>
            <pc:sldMk cId="2703476760" sldId="316"/>
            <ac:picMk id="1028" creationId="{D5DBF94B-2682-FD46-5F26-9394E1C3541A}"/>
          </ac:picMkLst>
        </pc:picChg>
        <pc:cxnChg chg="add">
          <ac:chgData name="Liz Morales" userId="31871123-12b8-483a-a07a-e8e699469af6" providerId="ADAL" clId="{87DFA0C6-7B7C-4324-9458-0E262754AAA9}" dt="2023-02-22T18:07:31.365" v="91" actId="26606"/>
          <ac:cxnSpMkLst>
            <pc:docMk/>
            <pc:sldMk cId="2703476760" sldId="316"/>
            <ac:cxnSpMk id="1035" creationId="{AA2EAA10-076F-46BD-8F0F-B9A2FB77A85C}"/>
          </ac:cxnSpMkLst>
        </pc:cxnChg>
        <pc:cxnChg chg="add">
          <ac:chgData name="Liz Morales" userId="31871123-12b8-483a-a07a-e8e699469af6" providerId="ADAL" clId="{87DFA0C6-7B7C-4324-9458-0E262754AAA9}" dt="2023-02-22T18:07:31.365" v="91" actId="26606"/>
          <ac:cxnSpMkLst>
            <pc:docMk/>
            <pc:sldMk cId="2703476760" sldId="316"/>
            <ac:cxnSpMk id="1037" creationId="{D891E407-403B-4764-86C9-33A56D3BCAA3}"/>
          </ac:cxnSpMkLst>
        </pc:cxnChg>
      </pc:sldChg>
      <pc:sldChg chg="addSp delSp modSp new mod setBg modClrScheme chgLayout">
        <pc:chgData name="Liz Morales" userId="31871123-12b8-483a-a07a-e8e699469af6" providerId="ADAL" clId="{87DFA0C6-7B7C-4324-9458-0E262754AAA9}" dt="2023-02-22T18:15:27.889" v="534" actId="26606"/>
        <pc:sldMkLst>
          <pc:docMk/>
          <pc:sldMk cId="476254430" sldId="317"/>
        </pc:sldMkLst>
        <pc:spChg chg="add mod">
          <ac:chgData name="Liz Morales" userId="31871123-12b8-483a-a07a-e8e699469af6" providerId="ADAL" clId="{87DFA0C6-7B7C-4324-9458-0E262754AAA9}" dt="2023-02-22T18:15:27.889" v="534" actId="26606"/>
          <ac:spMkLst>
            <pc:docMk/>
            <pc:sldMk cId="476254430" sldId="317"/>
            <ac:spMk id="2" creationId="{CC18CA8A-5353-9194-8CEC-30EFCFB35EFC}"/>
          </ac:spMkLst>
        </pc:spChg>
        <pc:spChg chg="add del mod">
          <ac:chgData name="Liz Morales" userId="31871123-12b8-483a-a07a-e8e699469af6" providerId="ADAL" clId="{87DFA0C6-7B7C-4324-9458-0E262754AAA9}" dt="2023-02-22T18:14:38.006" v="529" actId="26606"/>
          <ac:spMkLst>
            <pc:docMk/>
            <pc:sldMk cId="476254430" sldId="317"/>
            <ac:spMk id="3" creationId="{D2405DE7-1CA4-3EAF-334F-7B00F5A31032}"/>
          </ac:spMkLst>
        </pc:spChg>
        <pc:spChg chg="add del">
          <ac:chgData name="Liz Morales" userId="31871123-12b8-483a-a07a-e8e699469af6" providerId="ADAL" clId="{87DFA0C6-7B7C-4324-9458-0E262754AAA9}" dt="2023-02-22T18:15:27.889" v="534" actId="26606"/>
          <ac:spMkLst>
            <pc:docMk/>
            <pc:sldMk cId="476254430" sldId="317"/>
            <ac:spMk id="9" creationId="{B819A166-7571-4003-A6B8-B62034C3ED30}"/>
          </ac:spMkLst>
        </pc:spChg>
        <pc:spChg chg="add">
          <ac:chgData name="Liz Morales" userId="31871123-12b8-483a-a07a-e8e699469af6" providerId="ADAL" clId="{87DFA0C6-7B7C-4324-9458-0E262754AAA9}" dt="2023-02-22T18:15:27.889" v="534" actId="26606"/>
          <ac:spMkLst>
            <pc:docMk/>
            <pc:sldMk cId="476254430" sldId="317"/>
            <ac:spMk id="14" creationId="{42285737-90EE-47DC-AC80-8AE156B11969}"/>
          </ac:spMkLst>
        </pc:spChg>
        <pc:grpChg chg="add">
          <ac:chgData name="Liz Morales" userId="31871123-12b8-483a-a07a-e8e699469af6" providerId="ADAL" clId="{87DFA0C6-7B7C-4324-9458-0E262754AAA9}" dt="2023-02-22T18:15:27.889" v="534" actId="26606"/>
          <ac:grpSpMkLst>
            <pc:docMk/>
            <pc:sldMk cId="476254430" sldId="317"/>
            <ac:grpSpMk id="16" creationId="{B57BDC17-F1B3-455F-BBF1-680AA1F25C06}"/>
          </ac:grpSpMkLst>
        </pc:grpChg>
        <pc:graphicFrameChg chg="add mod modGraphic">
          <ac:chgData name="Liz Morales" userId="31871123-12b8-483a-a07a-e8e699469af6" providerId="ADAL" clId="{87DFA0C6-7B7C-4324-9458-0E262754AAA9}" dt="2023-02-22T18:15:27.889" v="534" actId="26606"/>
          <ac:graphicFrameMkLst>
            <pc:docMk/>
            <pc:sldMk cId="476254430" sldId="317"/>
            <ac:graphicFrameMk id="5" creationId="{A0D861CB-37C4-6B46-A27E-C2BAED40AACE}"/>
          </ac:graphicFrameMkLst>
        </pc:graphicFrameChg>
      </pc:sldChg>
      <pc:sldChg chg="addSp delSp modSp new mod setBg modNotesTx">
        <pc:chgData name="Liz Morales" userId="31871123-12b8-483a-a07a-e8e699469af6" providerId="ADAL" clId="{87DFA0C6-7B7C-4324-9458-0E262754AAA9}" dt="2023-02-24T20:30:16.959" v="727" actId="20577"/>
        <pc:sldMkLst>
          <pc:docMk/>
          <pc:sldMk cId="1007693262" sldId="318"/>
        </pc:sldMkLst>
        <pc:spChg chg="mod">
          <ac:chgData name="Liz Morales" userId="31871123-12b8-483a-a07a-e8e699469af6" providerId="ADAL" clId="{87DFA0C6-7B7C-4324-9458-0E262754AAA9}" dt="2023-02-24T20:30:16.959" v="727" actId="20577"/>
          <ac:spMkLst>
            <pc:docMk/>
            <pc:sldMk cId="1007693262" sldId="318"/>
            <ac:spMk id="2" creationId="{FEC4BBAA-10C2-0EAD-B94E-A1DB1F49BC01}"/>
          </ac:spMkLst>
        </pc:spChg>
        <pc:spChg chg="add del mod">
          <ac:chgData name="Liz Morales" userId="31871123-12b8-483a-a07a-e8e699469af6" providerId="ADAL" clId="{87DFA0C6-7B7C-4324-9458-0E262754AAA9}" dt="2023-02-22T18:15:11.757" v="532" actId="26606"/>
          <ac:spMkLst>
            <pc:docMk/>
            <pc:sldMk cId="1007693262" sldId="318"/>
            <ac:spMk id="3" creationId="{584298B0-C676-3DB5-ABC0-42AB413E1BEB}"/>
          </ac:spMkLst>
        </pc:spChg>
        <pc:spChg chg="add del">
          <ac:chgData name="Liz Morales" userId="31871123-12b8-483a-a07a-e8e699469af6" providerId="ADAL" clId="{87DFA0C6-7B7C-4324-9458-0E262754AAA9}" dt="2023-02-22T18:15:11.741" v="531" actId="26606"/>
          <ac:spMkLst>
            <pc:docMk/>
            <pc:sldMk cId="1007693262" sldId="318"/>
            <ac:spMk id="9" creationId="{BACC6370-2D7E-4714-9D71-7542949D7D5D}"/>
          </ac:spMkLst>
        </pc:spChg>
        <pc:spChg chg="add del">
          <ac:chgData name="Liz Morales" userId="31871123-12b8-483a-a07a-e8e699469af6" providerId="ADAL" clId="{87DFA0C6-7B7C-4324-9458-0E262754AAA9}" dt="2023-02-22T18:15:11.741" v="531" actId="26606"/>
          <ac:spMkLst>
            <pc:docMk/>
            <pc:sldMk cId="1007693262" sldId="318"/>
            <ac:spMk id="11" creationId="{256B2C21-A230-48C0-8DF1-C46611373C44}"/>
          </ac:spMkLst>
        </pc:spChg>
        <pc:spChg chg="add del">
          <ac:chgData name="Liz Morales" userId="31871123-12b8-483a-a07a-e8e699469af6" providerId="ADAL" clId="{87DFA0C6-7B7C-4324-9458-0E262754AAA9}" dt="2023-02-22T18:15:11.741" v="531" actId="26606"/>
          <ac:spMkLst>
            <pc:docMk/>
            <pc:sldMk cId="1007693262" sldId="318"/>
            <ac:spMk id="13" creationId="{3847E18C-932D-4C95-AABA-FEC7C9499AD7}"/>
          </ac:spMkLst>
        </pc:spChg>
        <pc:spChg chg="add del">
          <ac:chgData name="Liz Morales" userId="31871123-12b8-483a-a07a-e8e699469af6" providerId="ADAL" clId="{87DFA0C6-7B7C-4324-9458-0E262754AAA9}" dt="2023-02-22T18:15:11.741" v="531" actId="26606"/>
          <ac:spMkLst>
            <pc:docMk/>
            <pc:sldMk cId="1007693262" sldId="318"/>
            <ac:spMk id="15" creationId="{3150CB11-0C61-439E-910F-5787759E72A0}"/>
          </ac:spMkLst>
        </pc:spChg>
        <pc:spChg chg="add del">
          <ac:chgData name="Liz Morales" userId="31871123-12b8-483a-a07a-e8e699469af6" providerId="ADAL" clId="{87DFA0C6-7B7C-4324-9458-0E262754AAA9}" dt="2023-02-22T18:15:11.741" v="531" actId="26606"/>
          <ac:spMkLst>
            <pc:docMk/>
            <pc:sldMk cId="1007693262" sldId="318"/>
            <ac:spMk id="17" creationId="{43F8A58B-5155-44CE-A5FF-7647B47D0A7A}"/>
          </ac:spMkLst>
        </pc:spChg>
        <pc:spChg chg="add del">
          <ac:chgData name="Liz Morales" userId="31871123-12b8-483a-a07a-e8e699469af6" providerId="ADAL" clId="{87DFA0C6-7B7C-4324-9458-0E262754AAA9}" dt="2023-02-22T18:15:11.741" v="531" actId="26606"/>
          <ac:spMkLst>
            <pc:docMk/>
            <pc:sldMk cId="1007693262" sldId="318"/>
            <ac:spMk id="19" creationId="{443F2ACA-E6D6-4028-82DD-F03C262D5DE6}"/>
          </ac:spMkLst>
        </pc:spChg>
        <pc:spChg chg="add del">
          <ac:chgData name="Liz Morales" userId="31871123-12b8-483a-a07a-e8e699469af6" providerId="ADAL" clId="{87DFA0C6-7B7C-4324-9458-0E262754AAA9}" dt="2023-02-22T18:15:46.040" v="537" actId="26606"/>
          <ac:spMkLst>
            <pc:docMk/>
            <pc:sldMk cId="1007693262" sldId="318"/>
            <ac:spMk id="21" creationId="{B819A166-7571-4003-A6B8-B62034C3ED30}"/>
          </ac:spMkLst>
        </pc:spChg>
        <pc:spChg chg="add del">
          <ac:chgData name="Liz Morales" userId="31871123-12b8-483a-a07a-e8e699469af6" providerId="ADAL" clId="{87DFA0C6-7B7C-4324-9458-0E262754AAA9}" dt="2023-02-22T18:15:46.025" v="536" actId="26606"/>
          <ac:spMkLst>
            <pc:docMk/>
            <pc:sldMk cId="1007693262" sldId="318"/>
            <ac:spMk id="27" creationId="{955A2079-FA98-4876-80F0-72364A7D2EA4}"/>
          </ac:spMkLst>
        </pc:spChg>
        <pc:spChg chg="add del">
          <ac:chgData name="Liz Morales" userId="31871123-12b8-483a-a07a-e8e699469af6" providerId="ADAL" clId="{87DFA0C6-7B7C-4324-9458-0E262754AAA9}" dt="2023-02-22T18:15:59.850" v="538" actId="26606"/>
          <ac:spMkLst>
            <pc:docMk/>
            <pc:sldMk cId="1007693262" sldId="318"/>
            <ac:spMk id="29" creationId="{DCC231C8-C761-4B31-9B1C-C6D19248C6B3}"/>
          </ac:spMkLst>
        </pc:spChg>
        <pc:spChg chg="add">
          <ac:chgData name="Liz Morales" userId="31871123-12b8-483a-a07a-e8e699469af6" providerId="ADAL" clId="{87DFA0C6-7B7C-4324-9458-0E262754AAA9}" dt="2023-02-22T18:15:59.850" v="538" actId="26606"/>
          <ac:spMkLst>
            <pc:docMk/>
            <pc:sldMk cId="1007693262" sldId="318"/>
            <ac:spMk id="34" creationId="{9DBC8166-481C-4473-95F5-9A5B9073B7F1}"/>
          </ac:spMkLst>
        </pc:spChg>
        <pc:spChg chg="add">
          <ac:chgData name="Liz Morales" userId="31871123-12b8-483a-a07a-e8e699469af6" providerId="ADAL" clId="{87DFA0C6-7B7C-4324-9458-0E262754AAA9}" dt="2023-02-22T18:15:59.850" v="538" actId="26606"/>
          <ac:spMkLst>
            <pc:docMk/>
            <pc:sldMk cId="1007693262" sldId="318"/>
            <ac:spMk id="36" creationId="{A5A5CE6E-90AF-4D43-A014-1F9EC83EB93D}"/>
          </ac:spMkLst>
        </pc:spChg>
        <pc:graphicFrameChg chg="add del">
          <ac:chgData name="Liz Morales" userId="31871123-12b8-483a-a07a-e8e699469af6" providerId="ADAL" clId="{87DFA0C6-7B7C-4324-9458-0E262754AAA9}" dt="2023-02-22T18:15:11.741" v="531" actId="26606"/>
          <ac:graphicFrameMkLst>
            <pc:docMk/>
            <pc:sldMk cId="1007693262" sldId="318"/>
            <ac:graphicFrameMk id="5" creationId="{492A1856-16C2-A167-89FF-91F103E717D9}"/>
          </ac:graphicFrameMkLst>
        </pc:graphicFrameChg>
        <pc:graphicFrameChg chg="add mod modGraphic">
          <ac:chgData name="Liz Morales" userId="31871123-12b8-483a-a07a-e8e699469af6" providerId="ADAL" clId="{87DFA0C6-7B7C-4324-9458-0E262754AAA9}" dt="2023-02-24T20:29:48.346" v="713" actId="255"/>
          <ac:graphicFrameMkLst>
            <pc:docMk/>
            <pc:sldMk cId="1007693262" sldId="318"/>
            <ac:graphicFrameMk id="22" creationId="{E4E0C423-5C75-D950-FD20-40C5BEFDE67E}"/>
          </ac:graphicFrameMkLst>
        </pc:graphicFrameChg>
      </pc:sldChg>
      <pc:sldChg chg="addSp delSp modSp add mod setBg delDesignElem">
        <pc:chgData name="Liz Morales" userId="31871123-12b8-483a-a07a-e8e699469af6" providerId="ADAL" clId="{87DFA0C6-7B7C-4324-9458-0E262754AAA9}" dt="2023-02-24T20:30:07.820" v="714" actId="6549"/>
        <pc:sldMkLst>
          <pc:docMk/>
          <pc:sldMk cId="3387782081" sldId="319"/>
        </pc:sldMkLst>
        <pc:spChg chg="mod">
          <ac:chgData name="Liz Morales" userId="31871123-12b8-483a-a07a-e8e699469af6" providerId="ADAL" clId="{87DFA0C6-7B7C-4324-9458-0E262754AAA9}" dt="2023-02-24T20:30:07.820" v="714" actId="6549"/>
          <ac:spMkLst>
            <pc:docMk/>
            <pc:sldMk cId="3387782081" sldId="319"/>
            <ac:spMk id="2" creationId="{FEC4BBAA-10C2-0EAD-B94E-A1DB1F49BC01}"/>
          </ac:spMkLst>
        </pc:spChg>
        <pc:spChg chg="add">
          <ac:chgData name="Liz Morales" userId="31871123-12b8-483a-a07a-e8e699469af6" providerId="ADAL" clId="{87DFA0C6-7B7C-4324-9458-0E262754AAA9}" dt="2023-02-24T20:29:12.182" v="710" actId="26606"/>
          <ac:spMkLst>
            <pc:docMk/>
            <pc:sldMk cId="3387782081" sldId="319"/>
            <ac:spMk id="24" creationId="{BACC6370-2D7E-4714-9D71-7542949D7D5D}"/>
          </ac:spMkLst>
        </pc:spChg>
        <pc:spChg chg="add">
          <ac:chgData name="Liz Morales" userId="31871123-12b8-483a-a07a-e8e699469af6" providerId="ADAL" clId="{87DFA0C6-7B7C-4324-9458-0E262754AAA9}" dt="2023-02-24T20:29:12.182" v="710" actId="26606"/>
          <ac:spMkLst>
            <pc:docMk/>
            <pc:sldMk cId="3387782081" sldId="319"/>
            <ac:spMk id="25" creationId="{F68B3F68-107C-434F-AA38-110D5EA91B85}"/>
          </ac:spMkLst>
        </pc:spChg>
        <pc:spChg chg="add del">
          <ac:chgData name="Liz Morales" userId="31871123-12b8-483a-a07a-e8e699469af6" providerId="ADAL" clId="{87DFA0C6-7B7C-4324-9458-0E262754AAA9}" dt="2023-02-24T20:28:50.562" v="708" actId="26606"/>
          <ac:spMkLst>
            <pc:docMk/>
            <pc:sldMk cId="3387782081" sldId="319"/>
            <ac:spMk id="27" creationId="{42285737-90EE-47DC-AC80-8AE156B11969}"/>
          </ac:spMkLst>
        </pc:spChg>
        <pc:spChg chg="add">
          <ac:chgData name="Liz Morales" userId="31871123-12b8-483a-a07a-e8e699469af6" providerId="ADAL" clId="{87DFA0C6-7B7C-4324-9458-0E262754AAA9}" dt="2023-02-24T20:29:12.182" v="710" actId="26606"/>
          <ac:spMkLst>
            <pc:docMk/>
            <pc:sldMk cId="3387782081" sldId="319"/>
            <ac:spMk id="31" creationId="{AAD0DBB9-1A4B-4391-81D4-CB19F9AB918A}"/>
          </ac:spMkLst>
        </pc:spChg>
        <pc:spChg chg="add">
          <ac:chgData name="Liz Morales" userId="31871123-12b8-483a-a07a-e8e699469af6" providerId="ADAL" clId="{87DFA0C6-7B7C-4324-9458-0E262754AAA9}" dt="2023-02-24T20:29:12.182" v="710" actId="26606"/>
          <ac:spMkLst>
            <pc:docMk/>
            <pc:sldMk cId="3387782081" sldId="319"/>
            <ac:spMk id="33" creationId="{063BBA22-50EA-4C4D-BE05-F1CE4E63AA56}"/>
          </ac:spMkLst>
        </pc:spChg>
        <pc:spChg chg="del">
          <ac:chgData name="Liz Morales" userId="31871123-12b8-483a-a07a-e8e699469af6" providerId="ADAL" clId="{87DFA0C6-7B7C-4324-9458-0E262754AAA9}" dt="2023-02-24T20:28:24.454" v="706"/>
          <ac:spMkLst>
            <pc:docMk/>
            <pc:sldMk cId="3387782081" sldId="319"/>
            <ac:spMk id="34" creationId="{9DBC8166-481C-4473-95F5-9A5B9073B7F1}"/>
          </ac:spMkLst>
        </pc:spChg>
        <pc:spChg chg="del">
          <ac:chgData name="Liz Morales" userId="31871123-12b8-483a-a07a-e8e699469af6" providerId="ADAL" clId="{87DFA0C6-7B7C-4324-9458-0E262754AAA9}" dt="2023-02-24T20:28:24.454" v="706"/>
          <ac:spMkLst>
            <pc:docMk/>
            <pc:sldMk cId="3387782081" sldId="319"/>
            <ac:spMk id="36" creationId="{A5A5CE6E-90AF-4D43-A014-1F9EC83EB93D}"/>
          </ac:spMkLst>
        </pc:spChg>
        <pc:grpChg chg="add del">
          <ac:chgData name="Liz Morales" userId="31871123-12b8-483a-a07a-e8e699469af6" providerId="ADAL" clId="{87DFA0C6-7B7C-4324-9458-0E262754AAA9}" dt="2023-02-24T20:28:50.562" v="708" actId="26606"/>
          <ac:grpSpMkLst>
            <pc:docMk/>
            <pc:sldMk cId="3387782081" sldId="319"/>
            <ac:grpSpMk id="29" creationId="{B57BDC17-F1B3-455F-BBF1-680AA1F25C06}"/>
          </ac:grpSpMkLst>
        </pc:grpChg>
        <pc:graphicFrameChg chg="mod modGraphic">
          <ac:chgData name="Liz Morales" userId="31871123-12b8-483a-a07a-e8e699469af6" providerId="ADAL" clId="{87DFA0C6-7B7C-4324-9458-0E262754AAA9}" dt="2023-02-24T20:29:12.182" v="710" actId="26606"/>
          <ac:graphicFrameMkLst>
            <pc:docMk/>
            <pc:sldMk cId="3387782081" sldId="319"/>
            <ac:graphicFrameMk id="22" creationId="{E4E0C423-5C75-D950-FD20-40C5BEFDE67E}"/>
          </ac:graphicFrameMkLst>
        </pc:graphicFrameChg>
      </pc:sldChg>
      <pc:sldChg chg="addSp delSp modSp new mod setBg">
        <pc:chgData name="Liz Morales" userId="31871123-12b8-483a-a07a-e8e699469af6" providerId="ADAL" clId="{87DFA0C6-7B7C-4324-9458-0E262754AAA9}" dt="2023-02-24T20:31:41.235" v="845" actId="26606"/>
        <pc:sldMkLst>
          <pc:docMk/>
          <pc:sldMk cId="1587060333" sldId="320"/>
        </pc:sldMkLst>
        <pc:spChg chg="mod">
          <ac:chgData name="Liz Morales" userId="31871123-12b8-483a-a07a-e8e699469af6" providerId="ADAL" clId="{87DFA0C6-7B7C-4324-9458-0E262754AAA9}" dt="2023-02-24T20:31:41.235" v="845" actId="26606"/>
          <ac:spMkLst>
            <pc:docMk/>
            <pc:sldMk cId="1587060333" sldId="320"/>
            <ac:spMk id="2" creationId="{A1C303F6-D77C-8BE0-8B0C-BC4C4FDC82F0}"/>
          </ac:spMkLst>
        </pc:spChg>
        <pc:spChg chg="del mod">
          <ac:chgData name="Liz Morales" userId="31871123-12b8-483a-a07a-e8e699469af6" providerId="ADAL" clId="{87DFA0C6-7B7C-4324-9458-0E262754AAA9}" dt="2023-02-24T20:31:41.235" v="845" actId="26606"/>
          <ac:spMkLst>
            <pc:docMk/>
            <pc:sldMk cId="1587060333" sldId="320"/>
            <ac:spMk id="3" creationId="{9BA47D88-61C2-E859-A2FB-675248D5E760}"/>
          </ac:spMkLst>
        </pc:spChg>
        <pc:spChg chg="add">
          <ac:chgData name="Liz Morales" userId="31871123-12b8-483a-a07a-e8e699469af6" providerId="ADAL" clId="{87DFA0C6-7B7C-4324-9458-0E262754AAA9}" dt="2023-02-24T20:31:41.235" v="845" actId="26606"/>
          <ac:spMkLst>
            <pc:docMk/>
            <pc:sldMk cId="1587060333" sldId="320"/>
            <ac:spMk id="9" creationId="{B819A166-7571-4003-A6B8-B62034C3ED30}"/>
          </ac:spMkLst>
        </pc:spChg>
        <pc:graphicFrameChg chg="add">
          <ac:chgData name="Liz Morales" userId="31871123-12b8-483a-a07a-e8e699469af6" providerId="ADAL" clId="{87DFA0C6-7B7C-4324-9458-0E262754AAA9}" dt="2023-02-24T20:31:41.235" v="845" actId="26606"/>
          <ac:graphicFrameMkLst>
            <pc:docMk/>
            <pc:sldMk cId="1587060333" sldId="320"/>
            <ac:graphicFrameMk id="5" creationId="{59FC07E6-3451-E8EF-ACA9-E2F7A75D4EEB}"/>
          </ac:graphicFrameMkLst>
        </pc:graphicFrameChg>
      </pc:sldChg>
    </pc:docChg>
  </pc:docChgLst>
  <pc:docChgLst>
    <pc:chgData name="Jennifer Bonham" userId="bc4bc715-aad9-4d9d-877c-c68328db8ad5" providerId="ADAL" clId="{769C1DF2-06A9-4D31-BA71-CE17B4A69CE1}"/>
    <pc:docChg chg="undo redo custSel addSld delSld modSld sldOrd addMainMaster modMainMaster addSection modSection">
      <pc:chgData name="Jennifer Bonham" userId="bc4bc715-aad9-4d9d-877c-c68328db8ad5" providerId="ADAL" clId="{769C1DF2-06A9-4D31-BA71-CE17B4A69CE1}" dt="2023-02-26T15:45:02.640" v="6858" actId="113"/>
      <pc:docMkLst>
        <pc:docMk/>
      </pc:docMkLst>
      <pc:sldChg chg="addSp delSp modSp new del mod modClrScheme modShow chgLayout">
        <pc:chgData name="Jennifer Bonham" userId="bc4bc715-aad9-4d9d-877c-c68328db8ad5" providerId="ADAL" clId="{769C1DF2-06A9-4D31-BA71-CE17B4A69CE1}" dt="2023-02-25T14:49:24.500" v="138" actId="47"/>
        <pc:sldMkLst>
          <pc:docMk/>
          <pc:sldMk cId="2826452417" sldId="321"/>
        </pc:sldMkLst>
        <pc:spChg chg="del mod ord">
          <ac:chgData name="Jennifer Bonham" userId="bc4bc715-aad9-4d9d-877c-c68328db8ad5" providerId="ADAL" clId="{769C1DF2-06A9-4D31-BA71-CE17B4A69CE1}" dt="2023-02-25T14:34:45.590" v="37" actId="700"/>
          <ac:spMkLst>
            <pc:docMk/>
            <pc:sldMk cId="2826452417" sldId="321"/>
            <ac:spMk id="2" creationId="{A1DE72D3-B3AA-8775-36DA-3B7E9528C209}"/>
          </ac:spMkLst>
        </pc:spChg>
        <pc:spChg chg="del mod ord">
          <ac:chgData name="Jennifer Bonham" userId="bc4bc715-aad9-4d9d-877c-c68328db8ad5" providerId="ADAL" clId="{769C1DF2-06A9-4D31-BA71-CE17B4A69CE1}" dt="2023-02-25T14:34:45.590" v="37" actId="700"/>
          <ac:spMkLst>
            <pc:docMk/>
            <pc:sldMk cId="2826452417" sldId="321"/>
            <ac:spMk id="3" creationId="{3C456F9F-B932-C7BF-1DB0-0BAE1F9B1010}"/>
          </ac:spMkLst>
        </pc:spChg>
        <pc:spChg chg="add del mod ord">
          <ac:chgData name="Jennifer Bonham" userId="bc4bc715-aad9-4d9d-877c-c68328db8ad5" providerId="ADAL" clId="{769C1DF2-06A9-4D31-BA71-CE17B4A69CE1}" dt="2023-02-25T14:39:53.954" v="77" actId="700"/>
          <ac:spMkLst>
            <pc:docMk/>
            <pc:sldMk cId="2826452417" sldId="321"/>
            <ac:spMk id="4" creationId="{E1FD97A9-C619-41BB-773D-CEADBBC47EB9}"/>
          </ac:spMkLst>
        </pc:spChg>
        <pc:spChg chg="add del mod ord">
          <ac:chgData name="Jennifer Bonham" userId="bc4bc715-aad9-4d9d-877c-c68328db8ad5" providerId="ADAL" clId="{769C1DF2-06A9-4D31-BA71-CE17B4A69CE1}" dt="2023-02-25T14:39:53.954" v="77" actId="700"/>
          <ac:spMkLst>
            <pc:docMk/>
            <pc:sldMk cId="2826452417" sldId="321"/>
            <ac:spMk id="5" creationId="{1E90D1CF-A032-2F27-38AD-B7FDA0BF97A6}"/>
          </ac:spMkLst>
        </pc:spChg>
        <pc:spChg chg="add del mod ord">
          <ac:chgData name="Jennifer Bonham" userId="bc4bc715-aad9-4d9d-877c-c68328db8ad5" providerId="ADAL" clId="{769C1DF2-06A9-4D31-BA71-CE17B4A69CE1}" dt="2023-02-25T14:40:01.901" v="78" actId="700"/>
          <ac:spMkLst>
            <pc:docMk/>
            <pc:sldMk cId="2826452417" sldId="321"/>
            <ac:spMk id="6" creationId="{C5F37F03-AFE6-203E-5E8C-97075200B9BD}"/>
          </ac:spMkLst>
        </pc:spChg>
        <pc:spChg chg="add del mod ord">
          <ac:chgData name="Jennifer Bonham" userId="bc4bc715-aad9-4d9d-877c-c68328db8ad5" providerId="ADAL" clId="{769C1DF2-06A9-4D31-BA71-CE17B4A69CE1}" dt="2023-02-25T14:40:01.901" v="78" actId="700"/>
          <ac:spMkLst>
            <pc:docMk/>
            <pc:sldMk cId="2826452417" sldId="321"/>
            <ac:spMk id="7" creationId="{F6A1E6FD-3622-987F-3076-A8902A812DC8}"/>
          </ac:spMkLst>
        </pc:spChg>
        <pc:spChg chg="add del mod ord">
          <ac:chgData name="Jennifer Bonham" userId="bc4bc715-aad9-4d9d-877c-c68328db8ad5" providerId="ADAL" clId="{769C1DF2-06A9-4D31-BA71-CE17B4A69CE1}" dt="2023-02-25T14:43:45.738" v="124" actId="700"/>
          <ac:spMkLst>
            <pc:docMk/>
            <pc:sldMk cId="2826452417" sldId="321"/>
            <ac:spMk id="8" creationId="{9CC66183-BF7A-3542-344F-4CA337666A07}"/>
          </ac:spMkLst>
        </pc:spChg>
        <pc:spChg chg="add del mod ord">
          <ac:chgData name="Jennifer Bonham" userId="bc4bc715-aad9-4d9d-877c-c68328db8ad5" providerId="ADAL" clId="{769C1DF2-06A9-4D31-BA71-CE17B4A69CE1}" dt="2023-02-25T14:43:45.738" v="124" actId="700"/>
          <ac:spMkLst>
            <pc:docMk/>
            <pc:sldMk cId="2826452417" sldId="321"/>
            <ac:spMk id="9" creationId="{58989A1A-445A-826F-F8EE-3A480B42777F}"/>
          </ac:spMkLst>
        </pc:spChg>
        <pc:spChg chg="add del mod ord">
          <ac:chgData name="Jennifer Bonham" userId="bc4bc715-aad9-4d9d-877c-c68328db8ad5" providerId="ADAL" clId="{769C1DF2-06A9-4D31-BA71-CE17B4A69CE1}" dt="2023-02-25T14:46:33.979" v="132" actId="700"/>
          <ac:spMkLst>
            <pc:docMk/>
            <pc:sldMk cId="2826452417" sldId="321"/>
            <ac:spMk id="10" creationId="{59478A44-B466-7D9B-71B8-7714F07CA79F}"/>
          </ac:spMkLst>
        </pc:spChg>
        <pc:spChg chg="add del mod ord">
          <ac:chgData name="Jennifer Bonham" userId="bc4bc715-aad9-4d9d-877c-c68328db8ad5" providerId="ADAL" clId="{769C1DF2-06A9-4D31-BA71-CE17B4A69CE1}" dt="2023-02-25T14:46:33.979" v="132" actId="700"/>
          <ac:spMkLst>
            <pc:docMk/>
            <pc:sldMk cId="2826452417" sldId="321"/>
            <ac:spMk id="11" creationId="{EA1FB43B-8A87-4136-CC7B-62BFA8F7C6FF}"/>
          </ac:spMkLst>
        </pc:spChg>
        <pc:spChg chg="add del mod ord">
          <ac:chgData name="Jennifer Bonham" userId="bc4bc715-aad9-4d9d-877c-c68328db8ad5" providerId="ADAL" clId="{769C1DF2-06A9-4D31-BA71-CE17B4A69CE1}" dt="2023-02-25T14:46:33.979" v="132" actId="700"/>
          <ac:spMkLst>
            <pc:docMk/>
            <pc:sldMk cId="2826452417" sldId="321"/>
            <ac:spMk id="12" creationId="{65FC7A95-C970-226D-4148-85770C08BB96}"/>
          </ac:spMkLst>
        </pc:spChg>
        <pc:spChg chg="add mod ord">
          <ac:chgData name="Jennifer Bonham" userId="bc4bc715-aad9-4d9d-877c-c68328db8ad5" providerId="ADAL" clId="{769C1DF2-06A9-4D31-BA71-CE17B4A69CE1}" dt="2023-02-25T14:46:33.979" v="132" actId="700"/>
          <ac:spMkLst>
            <pc:docMk/>
            <pc:sldMk cId="2826452417" sldId="321"/>
            <ac:spMk id="13" creationId="{834D3C82-B6AB-BBB8-25FC-49D4699EC799}"/>
          </ac:spMkLst>
        </pc:spChg>
        <pc:spChg chg="add mod ord">
          <ac:chgData name="Jennifer Bonham" userId="bc4bc715-aad9-4d9d-877c-c68328db8ad5" providerId="ADAL" clId="{769C1DF2-06A9-4D31-BA71-CE17B4A69CE1}" dt="2023-02-25T14:46:33.979" v="132" actId="700"/>
          <ac:spMkLst>
            <pc:docMk/>
            <pc:sldMk cId="2826452417" sldId="321"/>
            <ac:spMk id="14" creationId="{E1EA527B-9CF8-9F0C-CD2F-8660793853B6}"/>
          </ac:spMkLst>
        </pc:spChg>
        <pc:spChg chg="add mod ord">
          <ac:chgData name="Jennifer Bonham" userId="bc4bc715-aad9-4d9d-877c-c68328db8ad5" providerId="ADAL" clId="{769C1DF2-06A9-4D31-BA71-CE17B4A69CE1}" dt="2023-02-25T14:46:33.979" v="132" actId="700"/>
          <ac:spMkLst>
            <pc:docMk/>
            <pc:sldMk cId="2826452417" sldId="321"/>
            <ac:spMk id="15" creationId="{C6D5F65C-21B3-43B7-5385-A005CA4D8AA0}"/>
          </ac:spMkLst>
        </pc:spChg>
      </pc:sldChg>
      <pc:sldChg chg="modSp new mod">
        <pc:chgData name="Jennifer Bonham" userId="bc4bc715-aad9-4d9d-877c-c68328db8ad5" providerId="ADAL" clId="{769C1DF2-06A9-4D31-BA71-CE17B4A69CE1}" dt="2023-02-25T15:40:53.129" v="2324" actId="20577"/>
        <pc:sldMkLst>
          <pc:docMk/>
          <pc:sldMk cId="2860904573" sldId="321"/>
        </pc:sldMkLst>
        <pc:spChg chg="mod">
          <ac:chgData name="Jennifer Bonham" userId="bc4bc715-aad9-4d9d-877c-c68328db8ad5" providerId="ADAL" clId="{769C1DF2-06A9-4D31-BA71-CE17B4A69CE1}" dt="2023-02-25T15:34:13.476" v="2171" actId="20577"/>
          <ac:spMkLst>
            <pc:docMk/>
            <pc:sldMk cId="2860904573" sldId="321"/>
            <ac:spMk id="2" creationId="{BF0C0F92-F0C0-139E-EEAB-470F90748283}"/>
          </ac:spMkLst>
        </pc:spChg>
        <pc:spChg chg="mod">
          <ac:chgData name="Jennifer Bonham" userId="bc4bc715-aad9-4d9d-877c-c68328db8ad5" providerId="ADAL" clId="{769C1DF2-06A9-4D31-BA71-CE17B4A69CE1}" dt="2023-02-25T15:36:02.079" v="2229" actId="113"/>
          <ac:spMkLst>
            <pc:docMk/>
            <pc:sldMk cId="2860904573" sldId="321"/>
            <ac:spMk id="3" creationId="{552DA379-1E9C-DB14-48B9-65715FFDF1E8}"/>
          </ac:spMkLst>
        </pc:spChg>
        <pc:spChg chg="mod">
          <ac:chgData name="Jennifer Bonham" userId="bc4bc715-aad9-4d9d-877c-c68328db8ad5" providerId="ADAL" clId="{769C1DF2-06A9-4D31-BA71-CE17B4A69CE1}" dt="2023-02-25T15:40:53.129" v="2324" actId="20577"/>
          <ac:spMkLst>
            <pc:docMk/>
            <pc:sldMk cId="2860904573" sldId="321"/>
            <ac:spMk id="4" creationId="{DF7F0690-AA3E-4386-047C-081530937F26}"/>
          </ac:spMkLst>
        </pc:spChg>
      </pc:sldChg>
      <pc:sldChg chg="new del">
        <pc:chgData name="Jennifer Bonham" userId="bc4bc715-aad9-4d9d-877c-c68328db8ad5" providerId="ADAL" clId="{769C1DF2-06A9-4D31-BA71-CE17B4A69CE1}" dt="2023-02-25T14:49:26.619" v="139" actId="47"/>
        <pc:sldMkLst>
          <pc:docMk/>
          <pc:sldMk cId="1218472670" sldId="322"/>
        </pc:sldMkLst>
      </pc:sldChg>
      <pc:sldChg chg="modSp new del mod">
        <pc:chgData name="Jennifer Bonham" userId="bc4bc715-aad9-4d9d-877c-c68328db8ad5" providerId="ADAL" clId="{769C1DF2-06A9-4D31-BA71-CE17B4A69CE1}" dt="2023-02-26T15:36:55.329" v="6560" actId="47"/>
        <pc:sldMkLst>
          <pc:docMk/>
          <pc:sldMk cId="2303614480" sldId="322"/>
        </pc:sldMkLst>
        <pc:spChg chg="mod">
          <ac:chgData name="Jennifer Bonham" userId="bc4bc715-aad9-4d9d-877c-c68328db8ad5" providerId="ADAL" clId="{769C1DF2-06A9-4D31-BA71-CE17B4A69CE1}" dt="2023-02-25T14:51:53.335" v="484" actId="20577"/>
          <ac:spMkLst>
            <pc:docMk/>
            <pc:sldMk cId="2303614480" sldId="322"/>
            <ac:spMk id="2" creationId="{FF8FD27E-A3B5-912F-9DD3-FDAF481DBA2E}"/>
          </ac:spMkLst>
        </pc:spChg>
        <pc:spChg chg="mod">
          <ac:chgData name="Jennifer Bonham" userId="bc4bc715-aad9-4d9d-877c-c68328db8ad5" providerId="ADAL" clId="{769C1DF2-06A9-4D31-BA71-CE17B4A69CE1}" dt="2023-02-25T16:09:48.431" v="3481" actId="20577"/>
          <ac:spMkLst>
            <pc:docMk/>
            <pc:sldMk cId="2303614480" sldId="322"/>
            <ac:spMk id="3" creationId="{2FDD0FDB-59C6-2FEF-F274-5D824EC5246F}"/>
          </ac:spMkLst>
        </pc:spChg>
      </pc:sldChg>
      <pc:sldChg chg="modSp new mod ord">
        <pc:chgData name="Jennifer Bonham" userId="bc4bc715-aad9-4d9d-877c-c68328db8ad5" providerId="ADAL" clId="{769C1DF2-06A9-4D31-BA71-CE17B4A69CE1}" dt="2023-02-25T16:03:55.344" v="3305"/>
        <pc:sldMkLst>
          <pc:docMk/>
          <pc:sldMk cId="300525481" sldId="323"/>
        </pc:sldMkLst>
        <pc:spChg chg="mod">
          <ac:chgData name="Jennifer Bonham" userId="bc4bc715-aad9-4d9d-877c-c68328db8ad5" providerId="ADAL" clId="{769C1DF2-06A9-4D31-BA71-CE17B4A69CE1}" dt="2023-02-25T14:53:00.720" v="656" actId="20577"/>
          <ac:spMkLst>
            <pc:docMk/>
            <pc:sldMk cId="300525481" sldId="323"/>
            <ac:spMk id="2" creationId="{2076380C-B60D-DD30-E25B-9A068A100124}"/>
          </ac:spMkLst>
        </pc:spChg>
        <pc:spChg chg="mod">
          <ac:chgData name="Jennifer Bonham" userId="bc4bc715-aad9-4d9d-877c-c68328db8ad5" providerId="ADAL" clId="{769C1DF2-06A9-4D31-BA71-CE17B4A69CE1}" dt="2023-02-25T16:01:02.287" v="3178" actId="113"/>
          <ac:spMkLst>
            <pc:docMk/>
            <pc:sldMk cId="300525481" sldId="323"/>
            <ac:spMk id="3" creationId="{577037F0-E15A-E209-49F6-21E56B3D75BA}"/>
          </ac:spMkLst>
        </pc:spChg>
        <pc:spChg chg="mod">
          <ac:chgData name="Jennifer Bonham" userId="bc4bc715-aad9-4d9d-877c-c68328db8ad5" providerId="ADAL" clId="{769C1DF2-06A9-4D31-BA71-CE17B4A69CE1}" dt="2023-02-25T16:01:48.268" v="3273" actId="20577"/>
          <ac:spMkLst>
            <pc:docMk/>
            <pc:sldMk cId="300525481" sldId="323"/>
            <ac:spMk id="4" creationId="{AB3F696B-C175-76A3-CF58-34779FDD233F}"/>
          </ac:spMkLst>
        </pc:spChg>
      </pc:sldChg>
      <pc:sldChg chg="addSp delSp modSp new mod">
        <pc:chgData name="Jennifer Bonham" userId="bc4bc715-aad9-4d9d-877c-c68328db8ad5" providerId="ADAL" clId="{769C1DF2-06A9-4D31-BA71-CE17B4A69CE1}" dt="2023-02-26T15:38:17.402" v="6647" actId="20577"/>
        <pc:sldMkLst>
          <pc:docMk/>
          <pc:sldMk cId="3374037836" sldId="324"/>
        </pc:sldMkLst>
        <pc:spChg chg="mod">
          <ac:chgData name="Jennifer Bonham" userId="bc4bc715-aad9-4d9d-877c-c68328db8ad5" providerId="ADAL" clId="{769C1DF2-06A9-4D31-BA71-CE17B4A69CE1}" dt="2023-02-26T14:21:49.867" v="4060" actId="27636"/>
          <ac:spMkLst>
            <pc:docMk/>
            <pc:sldMk cId="3374037836" sldId="324"/>
            <ac:spMk id="2" creationId="{4F72D092-04A6-343C-AB41-A6E2A4267D63}"/>
          </ac:spMkLst>
        </pc:spChg>
        <pc:spChg chg="mod">
          <ac:chgData name="Jennifer Bonham" userId="bc4bc715-aad9-4d9d-877c-c68328db8ad5" providerId="ADAL" clId="{769C1DF2-06A9-4D31-BA71-CE17B4A69CE1}" dt="2023-02-26T14:25:17.275" v="4374" actId="20577"/>
          <ac:spMkLst>
            <pc:docMk/>
            <pc:sldMk cId="3374037836" sldId="324"/>
            <ac:spMk id="3" creationId="{A4DBC117-9D4A-509E-E750-0DF96D26629F}"/>
          </ac:spMkLst>
        </pc:spChg>
        <pc:spChg chg="mod">
          <ac:chgData name="Jennifer Bonham" userId="bc4bc715-aad9-4d9d-877c-c68328db8ad5" providerId="ADAL" clId="{769C1DF2-06A9-4D31-BA71-CE17B4A69CE1}" dt="2023-02-26T15:38:17.402" v="6647" actId="20577"/>
          <ac:spMkLst>
            <pc:docMk/>
            <pc:sldMk cId="3374037836" sldId="324"/>
            <ac:spMk id="4" creationId="{F27F5C8D-9F74-AE7A-75F1-26AC3D700F22}"/>
          </ac:spMkLst>
        </pc:spChg>
        <pc:spChg chg="add mod ord">
          <ac:chgData name="Jennifer Bonham" userId="bc4bc715-aad9-4d9d-877c-c68328db8ad5" providerId="ADAL" clId="{769C1DF2-06A9-4D31-BA71-CE17B4A69CE1}" dt="2023-02-26T14:25:05.970" v="4367" actId="1076"/>
          <ac:spMkLst>
            <pc:docMk/>
            <pc:sldMk cId="3374037836" sldId="324"/>
            <ac:spMk id="10" creationId="{60E37415-F11E-0B10-07B6-16F9CCDEBEBA}"/>
          </ac:spMkLst>
        </pc:spChg>
        <pc:spChg chg="add mod topLvl">
          <ac:chgData name="Jennifer Bonham" userId="bc4bc715-aad9-4d9d-877c-c68328db8ad5" providerId="ADAL" clId="{769C1DF2-06A9-4D31-BA71-CE17B4A69CE1}" dt="2023-02-26T14:24:47.926" v="4354" actId="164"/>
          <ac:spMkLst>
            <pc:docMk/>
            <pc:sldMk cId="3374037836" sldId="324"/>
            <ac:spMk id="11" creationId="{F5DB791C-BAA3-7816-6071-50AC5D8E6F0D}"/>
          </ac:spMkLst>
        </pc:spChg>
        <pc:spChg chg="add del mod">
          <ac:chgData name="Jennifer Bonham" userId="bc4bc715-aad9-4d9d-877c-c68328db8ad5" providerId="ADAL" clId="{769C1DF2-06A9-4D31-BA71-CE17B4A69CE1}" dt="2023-02-26T14:21:16.266" v="4033" actId="478"/>
          <ac:spMkLst>
            <pc:docMk/>
            <pc:sldMk cId="3374037836" sldId="324"/>
            <ac:spMk id="12" creationId="{E76C0BD8-FF92-2351-2B8F-1B283875A33C}"/>
          </ac:spMkLst>
        </pc:spChg>
        <pc:spChg chg="add mod topLvl">
          <ac:chgData name="Jennifer Bonham" userId="bc4bc715-aad9-4d9d-877c-c68328db8ad5" providerId="ADAL" clId="{769C1DF2-06A9-4D31-BA71-CE17B4A69CE1}" dt="2023-02-26T14:24:47.926" v="4354" actId="164"/>
          <ac:spMkLst>
            <pc:docMk/>
            <pc:sldMk cId="3374037836" sldId="324"/>
            <ac:spMk id="13" creationId="{9358B0A1-0313-3ABC-ECA7-1C0E6526ECAD}"/>
          </ac:spMkLst>
        </pc:spChg>
        <pc:grpChg chg="add del mod">
          <ac:chgData name="Jennifer Bonham" userId="bc4bc715-aad9-4d9d-877c-c68328db8ad5" providerId="ADAL" clId="{769C1DF2-06A9-4D31-BA71-CE17B4A69CE1}" dt="2023-02-26T14:24:15.925" v="4351" actId="165"/>
          <ac:grpSpMkLst>
            <pc:docMk/>
            <pc:sldMk cId="3374037836" sldId="324"/>
            <ac:grpSpMk id="14" creationId="{020547CD-7B14-E0FA-40CE-E2BA1429EC70}"/>
          </ac:grpSpMkLst>
        </pc:grpChg>
        <pc:grpChg chg="add mod">
          <ac:chgData name="Jennifer Bonham" userId="bc4bc715-aad9-4d9d-877c-c68328db8ad5" providerId="ADAL" clId="{769C1DF2-06A9-4D31-BA71-CE17B4A69CE1}" dt="2023-02-26T14:24:50.620" v="4363" actId="1036"/>
          <ac:grpSpMkLst>
            <pc:docMk/>
            <pc:sldMk cId="3374037836" sldId="324"/>
            <ac:grpSpMk id="15" creationId="{D99FD08E-653C-4EBB-1DEF-B6AD562E7462}"/>
          </ac:grpSpMkLst>
        </pc:grpChg>
        <pc:picChg chg="add del mod">
          <ac:chgData name="Jennifer Bonham" userId="bc4bc715-aad9-4d9d-877c-c68328db8ad5" providerId="ADAL" clId="{769C1DF2-06A9-4D31-BA71-CE17B4A69CE1}" dt="2023-02-26T14:11:21.335" v="3810" actId="478"/>
          <ac:picMkLst>
            <pc:docMk/>
            <pc:sldMk cId="3374037836" sldId="324"/>
            <ac:picMk id="7" creationId="{E6354EC6-422D-A9CB-4FF5-A25F4B956A13}"/>
          </ac:picMkLst>
        </pc:picChg>
        <pc:picChg chg="add mod topLvl modCrop">
          <ac:chgData name="Jennifer Bonham" userId="bc4bc715-aad9-4d9d-877c-c68328db8ad5" providerId="ADAL" clId="{769C1DF2-06A9-4D31-BA71-CE17B4A69CE1}" dt="2023-02-26T14:24:47.926" v="4354" actId="164"/>
          <ac:picMkLst>
            <pc:docMk/>
            <pc:sldMk cId="3374037836" sldId="324"/>
            <ac:picMk id="9" creationId="{1C1CC7D4-89C1-72F1-A43E-D57383844297}"/>
          </ac:picMkLst>
        </pc:picChg>
      </pc:sldChg>
      <pc:sldChg chg="modSp new del mod">
        <pc:chgData name="Jennifer Bonham" userId="bc4bc715-aad9-4d9d-877c-c68328db8ad5" providerId="ADAL" clId="{769C1DF2-06A9-4D31-BA71-CE17B4A69CE1}" dt="2023-02-26T14:43:03.482" v="4675" actId="47"/>
        <pc:sldMkLst>
          <pc:docMk/>
          <pc:sldMk cId="1105802504" sldId="325"/>
        </pc:sldMkLst>
        <pc:spChg chg="mod">
          <ac:chgData name="Jennifer Bonham" userId="bc4bc715-aad9-4d9d-877c-c68328db8ad5" providerId="ADAL" clId="{769C1DF2-06A9-4D31-BA71-CE17B4A69CE1}" dt="2023-02-25T14:56:10.344" v="1062" actId="20577"/>
          <ac:spMkLst>
            <pc:docMk/>
            <pc:sldMk cId="1105802504" sldId="325"/>
            <ac:spMk id="2" creationId="{61BECF5A-2925-326B-A4AA-7C1BF2A348F9}"/>
          </ac:spMkLst>
        </pc:spChg>
        <pc:spChg chg="mod">
          <ac:chgData name="Jennifer Bonham" userId="bc4bc715-aad9-4d9d-877c-c68328db8ad5" providerId="ADAL" clId="{769C1DF2-06A9-4D31-BA71-CE17B4A69CE1}" dt="2023-02-26T14:33:15.545" v="4522" actId="20577"/>
          <ac:spMkLst>
            <pc:docMk/>
            <pc:sldMk cId="1105802504" sldId="325"/>
            <ac:spMk id="3" creationId="{89CE178F-DC35-5E8E-52C5-339F9B1B3B19}"/>
          </ac:spMkLst>
        </pc:spChg>
      </pc:sldChg>
      <pc:sldChg chg="modSp new del mod">
        <pc:chgData name="Jennifer Bonham" userId="bc4bc715-aad9-4d9d-877c-c68328db8ad5" providerId="ADAL" clId="{769C1DF2-06A9-4D31-BA71-CE17B4A69CE1}" dt="2023-02-26T14:43:03.482" v="4675" actId="47"/>
        <pc:sldMkLst>
          <pc:docMk/>
          <pc:sldMk cId="3807013886" sldId="326"/>
        </pc:sldMkLst>
        <pc:spChg chg="mod">
          <ac:chgData name="Jennifer Bonham" userId="bc4bc715-aad9-4d9d-877c-c68328db8ad5" providerId="ADAL" clId="{769C1DF2-06A9-4D31-BA71-CE17B4A69CE1}" dt="2023-02-25T14:56:50.801" v="1201" actId="20577"/>
          <ac:spMkLst>
            <pc:docMk/>
            <pc:sldMk cId="3807013886" sldId="326"/>
            <ac:spMk id="2" creationId="{B683F5FA-AE96-4EC6-821C-00D37A8995A2}"/>
          </ac:spMkLst>
        </pc:spChg>
      </pc:sldChg>
      <pc:sldChg chg="modSp new del mod">
        <pc:chgData name="Jennifer Bonham" userId="bc4bc715-aad9-4d9d-877c-c68328db8ad5" providerId="ADAL" clId="{769C1DF2-06A9-4D31-BA71-CE17B4A69CE1}" dt="2023-02-26T14:43:03.482" v="4675" actId="47"/>
        <pc:sldMkLst>
          <pc:docMk/>
          <pc:sldMk cId="741017082" sldId="327"/>
        </pc:sldMkLst>
        <pc:spChg chg="mod">
          <ac:chgData name="Jennifer Bonham" userId="bc4bc715-aad9-4d9d-877c-c68328db8ad5" providerId="ADAL" clId="{769C1DF2-06A9-4D31-BA71-CE17B4A69CE1}" dt="2023-02-25T14:57:09.332" v="1252" actId="404"/>
          <ac:spMkLst>
            <pc:docMk/>
            <pc:sldMk cId="741017082" sldId="327"/>
            <ac:spMk id="2" creationId="{A02E9A6F-1559-F459-81A5-0DEEB8594CB0}"/>
          </ac:spMkLst>
        </pc:spChg>
      </pc:sldChg>
      <pc:sldChg chg="modSp new mod">
        <pc:chgData name="Jennifer Bonham" userId="bc4bc715-aad9-4d9d-877c-c68328db8ad5" providerId="ADAL" clId="{769C1DF2-06A9-4D31-BA71-CE17B4A69CE1}" dt="2023-02-26T15:44:47.308" v="6857" actId="27636"/>
        <pc:sldMkLst>
          <pc:docMk/>
          <pc:sldMk cId="4270130369" sldId="328"/>
        </pc:sldMkLst>
        <pc:spChg chg="mod">
          <ac:chgData name="Jennifer Bonham" userId="bc4bc715-aad9-4d9d-877c-c68328db8ad5" providerId="ADAL" clId="{769C1DF2-06A9-4D31-BA71-CE17B4A69CE1}" dt="2023-02-25T14:59:54.702" v="1550" actId="313"/>
          <ac:spMkLst>
            <pc:docMk/>
            <pc:sldMk cId="4270130369" sldId="328"/>
            <ac:spMk id="2" creationId="{A129D854-3FD1-6286-79F7-13D17E309F91}"/>
          </ac:spMkLst>
        </pc:spChg>
        <pc:spChg chg="mod">
          <ac:chgData name="Jennifer Bonham" userId="bc4bc715-aad9-4d9d-877c-c68328db8ad5" providerId="ADAL" clId="{769C1DF2-06A9-4D31-BA71-CE17B4A69CE1}" dt="2023-02-26T15:44:47.308" v="6857" actId="27636"/>
          <ac:spMkLst>
            <pc:docMk/>
            <pc:sldMk cId="4270130369" sldId="328"/>
            <ac:spMk id="3" creationId="{46107830-0D25-E842-6E21-F83CAF6D3B07}"/>
          </ac:spMkLst>
        </pc:spChg>
        <pc:spChg chg="mod">
          <ac:chgData name="Jennifer Bonham" userId="bc4bc715-aad9-4d9d-877c-c68328db8ad5" providerId="ADAL" clId="{769C1DF2-06A9-4D31-BA71-CE17B4A69CE1}" dt="2023-02-26T15:42:21.804" v="6847" actId="20577"/>
          <ac:spMkLst>
            <pc:docMk/>
            <pc:sldMk cId="4270130369" sldId="328"/>
            <ac:spMk id="4" creationId="{DBCD1511-6658-8E2E-851D-B1EC2F3517EC}"/>
          </ac:spMkLst>
        </pc:spChg>
      </pc:sldChg>
      <pc:sldChg chg="modSp new mod ord">
        <pc:chgData name="Jennifer Bonham" userId="bc4bc715-aad9-4d9d-877c-c68328db8ad5" providerId="ADAL" clId="{769C1DF2-06A9-4D31-BA71-CE17B4A69CE1}" dt="2023-02-26T15:43:09.484" v="6853" actId="20577"/>
        <pc:sldMkLst>
          <pc:docMk/>
          <pc:sldMk cId="859230037" sldId="329"/>
        </pc:sldMkLst>
        <pc:spChg chg="mod">
          <ac:chgData name="Jennifer Bonham" userId="bc4bc715-aad9-4d9d-877c-c68328db8ad5" providerId="ADAL" clId="{769C1DF2-06A9-4D31-BA71-CE17B4A69CE1}" dt="2023-02-25T15:02:05.482" v="1855" actId="20577"/>
          <ac:spMkLst>
            <pc:docMk/>
            <pc:sldMk cId="859230037" sldId="329"/>
            <ac:spMk id="2" creationId="{65B4E3F3-2C00-25DB-3555-1960615B8B3C}"/>
          </ac:spMkLst>
        </pc:spChg>
        <pc:spChg chg="mod">
          <ac:chgData name="Jennifer Bonham" userId="bc4bc715-aad9-4d9d-877c-c68328db8ad5" providerId="ADAL" clId="{769C1DF2-06A9-4D31-BA71-CE17B4A69CE1}" dt="2023-02-26T15:43:09.484" v="6853" actId="20577"/>
          <ac:spMkLst>
            <pc:docMk/>
            <pc:sldMk cId="859230037" sldId="329"/>
            <ac:spMk id="3" creationId="{92127181-F689-8875-810B-FDCDD738231D}"/>
          </ac:spMkLst>
        </pc:spChg>
      </pc:sldChg>
      <pc:sldChg chg="modSp new del mod">
        <pc:chgData name="Jennifer Bonham" userId="bc4bc715-aad9-4d9d-877c-c68328db8ad5" providerId="ADAL" clId="{769C1DF2-06A9-4D31-BA71-CE17B4A69CE1}" dt="2023-02-26T15:34:14.071" v="6514" actId="47"/>
        <pc:sldMkLst>
          <pc:docMk/>
          <pc:sldMk cId="3082840338" sldId="330"/>
        </pc:sldMkLst>
        <pc:spChg chg="mod">
          <ac:chgData name="Jennifer Bonham" userId="bc4bc715-aad9-4d9d-877c-c68328db8ad5" providerId="ADAL" clId="{769C1DF2-06A9-4D31-BA71-CE17B4A69CE1}" dt="2023-02-25T15:00:20.634" v="1649" actId="20577"/>
          <ac:spMkLst>
            <pc:docMk/>
            <pc:sldMk cId="3082840338" sldId="330"/>
            <ac:spMk id="2" creationId="{AF109B44-C6FE-C576-AF2B-B408C5BAC67E}"/>
          </ac:spMkLst>
        </pc:spChg>
        <pc:spChg chg="mod">
          <ac:chgData name="Jennifer Bonham" userId="bc4bc715-aad9-4d9d-877c-c68328db8ad5" providerId="ADAL" clId="{769C1DF2-06A9-4D31-BA71-CE17B4A69CE1}" dt="2023-02-25T15:00:28.594" v="1677" actId="20577"/>
          <ac:spMkLst>
            <pc:docMk/>
            <pc:sldMk cId="3082840338" sldId="330"/>
            <ac:spMk id="3" creationId="{C06D26A7-1DF4-FF22-DD83-68325915689A}"/>
          </ac:spMkLst>
        </pc:spChg>
      </pc:sldChg>
      <pc:sldChg chg="modSp new del mod">
        <pc:chgData name="Jennifer Bonham" userId="bc4bc715-aad9-4d9d-877c-c68328db8ad5" providerId="ADAL" clId="{769C1DF2-06A9-4D31-BA71-CE17B4A69CE1}" dt="2023-02-26T15:34:14.879" v="6515" actId="47"/>
        <pc:sldMkLst>
          <pc:docMk/>
          <pc:sldMk cId="2217398500" sldId="331"/>
        </pc:sldMkLst>
        <pc:spChg chg="mod">
          <ac:chgData name="Jennifer Bonham" userId="bc4bc715-aad9-4d9d-877c-c68328db8ad5" providerId="ADAL" clId="{769C1DF2-06A9-4D31-BA71-CE17B4A69CE1}" dt="2023-02-25T15:00:50.621" v="1718" actId="27636"/>
          <ac:spMkLst>
            <pc:docMk/>
            <pc:sldMk cId="2217398500" sldId="331"/>
            <ac:spMk id="2" creationId="{83E8613D-9986-5FCB-B144-F02C1227C6F7}"/>
          </ac:spMkLst>
        </pc:spChg>
        <pc:spChg chg="mod">
          <ac:chgData name="Jennifer Bonham" userId="bc4bc715-aad9-4d9d-877c-c68328db8ad5" providerId="ADAL" clId="{769C1DF2-06A9-4D31-BA71-CE17B4A69CE1}" dt="2023-02-25T15:01:02.875" v="1770" actId="20577"/>
          <ac:spMkLst>
            <pc:docMk/>
            <pc:sldMk cId="2217398500" sldId="331"/>
            <ac:spMk id="3" creationId="{C2E7E78F-C1F2-CFF3-776E-C47AEA54953B}"/>
          </ac:spMkLst>
        </pc:spChg>
      </pc:sldChg>
      <pc:sldChg chg="addSp delSp modSp new mod ord">
        <pc:chgData name="Jennifer Bonham" userId="bc4bc715-aad9-4d9d-877c-c68328db8ad5" providerId="ADAL" clId="{769C1DF2-06A9-4D31-BA71-CE17B4A69CE1}" dt="2023-02-26T15:45:02.640" v="6858" actId="113"/>
        <pc:sldMkLst>
          <pc:docMk/>
          <pc:sldMk cId="4107732724" sldId="332"/>
        </pc:sldMkLst>
        <pc:spChg chg="mod">
          <ac:chgData name="Jennifer Bonham" userId="bc4bc715-aad9-4d9d-877c-c68328db8ad5" providerId="ADAL" clId="{769C1DF2-06A9-4D31-BA71-CE17B4A69CE1}" dt="2023-02-25T15:01:14.979" v="1802" actId="20577"/>
          <ac:spMkLst>
            <pc:docMk/>
            <pc:sldMk cId="4107732724" sldId="332"/>
            <ac:spMk id="2" creationId="{78D2630A-F0B1-AEFB-890F-86B88E809C4E}"/>
          </ac:spMkLst>
        </pc:spChg>
        <pc:spChg chg="del mod">
          <ac:chgData name="Jennifer Bonham" userId="bc4bc715-aad9-4d9d-877c-c68328db8ad5" providerId="ADAL" clId="{769C1DF2-06A9-4D31-BA71-CE17B4A69CE1}" dt="2023-02-26T14:44:12.100" v="4676" actId="478"/>
          <ac:spMkLst>
            <pc:docMk/>
            <pc:sldMk cId="4107732724" sldId="332"/>
            <ac:spMk id="3" creationId="{1A06E89A-EEC3-8ADA-540D-654C0013CF76}"/>
          </ac:spMkLst>
        </pc:spChg>
        <pc:spChg chg="mod">
          <ac:chgData name="Jennifer Bonham" userId="bc4bc715-aad9-4d9d-877c-c68328db8ad5" providerId="ADAL" clId="{769C1DF2-06A9-4D31-BA71-CE17B4A69CE1}" dt="2023-02-26T15:27:57.207" v="6067" actId="20577"/>
          <ac:spMkLst>
            <pc:docMk/>
            <pc:sldMk cId="4107732724" sldId="332"/>
            <ac:spMk id="4" creationId="{3043BC3C-192E-A219-5AAC-795EA29A2B38}"/>
          </ac:spMkLst>
        </pc:spChg>
        <pc:spChg chg="add del mod">
          <ac:chgData name="Jennifer Bonham" userId="bc4bc715-aad9-4d9d-877c-c68328db8ad5" providerId="ADAL" clId="{769C1DF2-06A9-4D31-BA71-CE17B4A69CE1}" dt="2023-02-26T14:44:39.907" v="4677" actId="1032"/>
          <ac:spMkLst>
            <pc:docMk/>
            <pc:sldMk cId="4107732724" sldId="332"/>
            <ac:spMk id="7" creationId="{3F03D541-C4EE-77DB-EE91-F52F15C7B9C5}"/>
          </ac:spMkLst>
        </pc:spChg>
        <pc:spChg chg="add del mod">
          <ac:chgData name="Jennifer Bonham" userId="bc4bc715-aad9-4d9d-877c-c68328db8ad5" providerId="ADAL" clId="{769C1DF2-06A9-4D31-BA71-CE17B4A69CE1}" dt="2023-02-26T14:45:43.898" v="4763" actId="478"/>
          <ac:spMkLst>
            <pc:docMk/>
            <pc:sldMk cId="4107732724" sldId="332"/>
            <ac:spMk id="10" creationId="{84E3D71F-5EC8-8B42-7C61-FF71EB6A0542}"/>
          </ac:spMkLst>
        </pc:spChg>
        <pc:spChg chg="add del mod">
          <ac:chgData name="Jennifer Bonham" userId="bc4bc715-aad9-4d9d-877c-c68328db8ad5" providerId="ADAL" clId="{769C1DF2-06A9-4D31-BA71-CE17B4A69CE1}" dt="2023-02-26T15:09:02.248" v="5583" actId="478"/>
          <ac:spMkLst>
            <pc:docMk/>
            <pc:sldMk cId="4107732724" sldId="332"/>
            <ac:spMk id="11" creationId="{429C7693-7AAA-0C6E-ED39-6BF9E9109C04}"/>
          </ac:spMkLst>
        </pc:spChg>
        <pc:spChg chg="add mod">
          <ac:chgData name="Jennifer Bonham" userId="bc4bc715-aad9-4d9d-877c-c68328db8ad5" providerId="ADAL" clId="{769C1DF2-06A9-4D31-BA71-CE17B4A69CE1}" dt="2023-02-26T15:24:09.206" v="5893" actId="207"/>
          <ac:spMkLst>
            <pc:docMk/>
            <pc:sldMk cId="4107732724" sldId="332"/>
            <ac:spMk id="12" creationId="{7D012278-628C-902E-074C-47CE07A91010}"/>
          </ac:spMkLst>
        </pc:spChg>
        <pc:spChg chg="add del mod">
          <ac:chgData name="Jennifer Bonham" userId="bc4bc715-aad9-4d9d-877c-c68328db8ad5" providerId="ADAL" clId="{769C1DF2-06A9-4D31-BA71-CE17B4A69CE1}" dt="2023-02-26T15:09:04.312" v="5585" actId="478"/>
          <ac:spMkLst>
            <pc:docMk/>
            <pc:sldMk cId="4107732724" sldId="332"/>
            <ac:spMk id="13" creationId="{B0CEB683-28D4-B419-540D-4EE21A09A02F}"/>
          </ac:spMkLst>
        </pc:spChg>
        <pc:spChg chg="add mod">
          <ac:chgData name="Jennifer Bonham" userId="bc4bc715-aad9-4d9d-877c-c68328db8ad5" providerId="ADAL" clId="{769C1DF2-06A9-4D31-BA71-CE17B4A69CE1}" dt="2023-02-26T15:39:24.406" v="6756" actId="113"/>
          <ac:spMkLst>
            <pc:docMk/>
            <pc:sldMk cId="4107732724" sldId="332"/>
            <ac:spMk id="14" creationId="{D18C8593-7573-807C-335E-967AEC032471}"/>
          </ac:spMkLst>
        </pc:spChg>
        <pc:spChg chg="add mod">
          <ac:chgData name="Jennifer Bonham" userId="bc4bc715-aad9-4d9d-877c-c68328db8ad5" providerId="ADAL" clId="{769C1DF2-06A9-4D31-BA71-CE17B4A69CE1}" dt="2023-02-26T15:24:48.599" v="5921" actId="1036"/>
          <ac:spMkLst>
            <pc:docMk/>
            <pc:sldMk cId="4107732724" sldId="332"/>
            <ac:spMk id="15" creationId="{92BC2EB0-E605-3689-1340-F4E83FA39324}"/>
          </ac:spMkLst>
        </pc:spChg>
        <pc:spChg chg="add mod">
          <ac:chgData name="Jennifer Bonham" userId="bc4bc715-aad9-4d9d-877c-c68328db8ad5" providerId="ADAL" clId="{769C1DF2-06A9-4D31-BA71-CE17B4A69CE1}" dt="2023-02-26T15:22:57.350" v="5882" actId="207"/>
          <ac:spMkLst>
            <pc:docMk/>
            <pc:sldMk cId="4107732724" sldId="332"/>
            <ac:spMk id="16" creationId="{D85DF705-8571-3259-C33E-55375D5AD55B}"/>
          </ac:spMkLst>
        </pc:spChg>
        <pc:spChg chg="add mod">
          <ac:chgData name="Jennifer Bonham" userId="bc4bc715-aad9-4d9d-877c-c68328db8ad5" providerId="ADAL" clId="{769C1DF2-06A9-4D31-BA71-CE17B4A69CE1}" dt="2023-02-26T15:45:02.640" v="6858" actId="113"/>
          <ac:spMkLst>
            <pc:docMk/>
            <pc:sldMk cId="4107732724" sldId="332"/>
            <ac:spMk id="17" creationId="{1C3968A0-2868-A140-5017-6D212F1810A5}"/>
          </ac:spMkLst>
        </pc:spChg>
        <pc:spChg chg="add del mod">
          <ac:chgData name="Jennifer Bonham" userId="bc4bc715-aad9-4d9d-877c-c68328db8ad5" providerId="ADAL" clId="{769C1DF2-06A9-4D31-BA71-CE17B4A69CE1}" dt="2023-02-26T14:57:32.390" v="5145" actId="478"/>
          <ac:spMkLst>
            <pc:docMk/>
            <pc:sldMk cId="4107732724" sldId="332"/>
            <ac:spMk id="18" creationId="{7E97ED44-6671-5891-3024-E882EBEF3923}"/>
          </ac:spMkLst>
        </pc:spChg>
        <pc:spChg chg="add del mod">
          <ac:chgData name="Jennifer Bonham" userId="bc4bc715-aad9-4d9d-877c-c68328db8ad5" providerId="ADAL" clId="{769C1DF2-06A9-4D31-BA71-CE17B4A69CE1}" dt="2023-02-26T15:21:08.683" v="5808" actId="478"/>
          <ac:spMkLst>
            <pc:docMk/>
            <pc:sldMk cId="4107732724" sldId="332"/>
            <ac:spMk id="19" creationId="{65B2A5E3-19F7-9032-0508-AF0497B79ED3}"/>
          </ac:spMkLst>
        </pc:spChg>
        <pc:spChg chg="add del mod">
          <ac:chgData name="Jennifer Bonham" userId="bc4bc715-aad9-4d9d-877c-c68328db8ad5" providerId="ADAL" clId="{769C1DF2-06A9-4D31-BA71-CE17B4A69CE1}" dt="2023-02-26T14:54:10.380" v="5060" actId="478"/>
          <ac:spMkLst>
            <pc:docMk/>
            <pc:sldMk cId="4107732724" sldId="332"/>
            <ac:spMk id="20" creationId="{05393F22-16EA-01AB-59B3-E97B6817A15D}"/>
          </ac:spMkLst>
        </pc:spChg>
        <pc:spChg chg="add mod">
          <ac:chgData name="Jennifer Bonham" userId="bc4bc715-aad9-4d9d-877c-c68328db8ad5" providerId="ADAL" clId="{769C1DF2-06A9-4D31-BA71-CE17B4A69CE1}" dt="2023-02-26T15:39:28.878" v="6758" actId="113"/>
          <ac:spMkLst>
            <pc:docMk/>
            <pc:sldMk cId="4107732724" sldId="332"/>
            <ac:spMk id="21" creationId="{96D093E6-F60A-56F6-790F-545A93BACECD}"/>
          </ac:spMkLst>
        </pc:spChg>
        <pc:spChg chg="add del mod">
          <ac:chgData name="Jennifer Bonham" userId="bc4bc715-aad9-4d9d-877c-c68328db8ad5" providerId="ADAL" clId="{769C1DF2-06A9-4D31-BA71-CE17B4A69CE1}" dt="2023-02-26T15:09:03.344" v="5584" actId="478"/>
          <ac:spMkLst>
            <pc:docMk/>
            <pc:sldMk cId="4107732724" sldId="332"/>
            <ac:spMk id="22" creationId="{C8D4CA03-98FC-CDCE-39D7-C5C7A8462946}"/>
          </ac:spMkLst>
        </pc:spChg>
        <pc:spChg chg="add del mod">
          <ac:chgData name="Jennifer Bonham" userId="bc4bc715-aad9-4d9d-877c-c68328db8ad5" providerId="ADAL" clId="{769C1DF2-06A9-4D31-BA71-CE17B4A69CE1}" dt="2023-02-26T14:58:52.086" v="5182" actId="478"/>
          <ac:spMkLst>
            <pc:docMk/>
            <pc:sldMk cId="4107732724" sldId="332"/>
            <ac:spMk id="23" creationId="{E6E525E4-DCD8-6449-6847-F41039700BBD}"/>
          </ac:spMkLst>
        </pc:spChg>
        <pc:spChg chg="add mod">
          <ac:chgData name="Jennifer Bonham" userId="bc4bc715-aad9-4d9d-877c-c68328db8ad5" providerId="ADAL" clId="{769C1DF2-06A9-4D31-BA71-CE17B4A69CE1}" dt="2023-02-26T15:39:31.821" v="6759" actId="113"/>
          <ac:spMkLst>
            <pc:docMk/>
            <pc:sldMk cId="4107732724" sldId="332"/>
            <ac:spMk id="24" creationId="{2F4246E1-04B5-FDB4-A758-936848F45A6A}"/>
          </ac:spMkLst>
        </pc:spChg>
        <pc:spChg chg="add mod">
          <ac:chgData name="Jennifer Bonham" userId="bc4bc715-aad9-4d9d-877c-c68328db8ad5" providerId="ADAL" clId="{769C1DF2-06A9-4D31-BA71-CE17B4A69CE1}" dt="2023-02-26T15:39:33.391" v="6760" actId="113"/>
          <ac:spMkLst>
            <pc:docMk/>
            <pc:sldMk cId="4107732724" sldId="332"/>
            <ac:spMk id="25" creationId="{F9D56D27-C032-C50E-6342-722571A9E665}"/>
          </ac:spMkLst>
        </pc:spChg>
        <pc:spChg chg="add mod">
          <ac:chgData name="Jennifer Bonham" userId="bc4bc715-aad9-4d9d-877c-c68328db8ad5" providerId="ADAL" clId="{769C1DF2-06A9-4D31-BA71-CE17B4A69CE1}" dt="2023-02-26T15:24:33.158" v="5909" actId="207"/>
          <ac:spMkLst>
            <pc:docMk/>
            <pc:sldMk cId="4107732724" sldId="332"/>
            <ac:spMk id="26" creationId="{3CD0CE41-6323-8193-5B9F-C28F2D2CFD2E}"/>
          </ac:spMkLst>
        </pc:spChg>
        <pc:spChg chg="add mod">
          <ac:chgData name="Jennifer Bonham" userId="bc4bc715-aad9-4d9d-877c-c68328db8ad5" providerId="ADAL" clId="{769C1DF2-06A9-4D31-BA71-CE17B4A69CE1}" dt="2023-02-26T15:24:25.624" v="5907" actId="207"/>
          <ac:spMkLst>
            <pc:docMk/>
            <pc:sldMk cId="4107732724" sldId="332"/>
            <ac:spMk id="27" creationId="{2DF6A576-3436-846A-CD65-58994D4F7749}"/>
          </ac:spMkLst>
        </pc:spChg>
        <pc:spChg chg="add mod">
          <ac:chgData name="Jennifer Bonham" userId="bc4bc715-aad9-4d9d-877c-c68328db8ad5" providerId="ADAL" clId="{769C1DF2-06A9-4D31-BA71-CE17B4A69CE1}" dt="2023-02-26T15:23:57.768" v="5891" actId="1076"/>
          <ac:spMkLst>
            <pc:docMk/>
            <pc:sldMk cId="4107732724" sldId="332"/>
            <ac:spMk id="28" creationId="{06969DD1-7461-10D4-3A7F-7AAEB70C46F8}"/>
          </ac:spMkLst>
        </pc:spChg>
        <pc:spChg chg="add del mod">
          <ac:chgData name="Jennifer Bonham" userId="bc4bc715-aad9-4d9d-877c-c68328db8ad5" providerId="ADAL" clId="{769C1DF2-06A9-4D31-BA71-CE17B4A69CE1}" dt="2023-02-26T15:02:10.550" v="5316" actId="478"/>
          <ac:spMkLst>
            <pc:docMk/>
            <pc:sldMk cId="4107732724" sldId="332"/>
            <ac:spMk id="29" creationId="{65BEB1EF-88FD-A4D3-DD42-5AA9933CC715}"/>
          </ac:spMkLst>
        </pc:spChg>
        <pc:spChg chg="add mod">
          <ac:chgData name="Jennifer Bonham" userId="bc4bc715-aad9-4d9d-877c-c68328db8ad5" providerId="ADAL" clId="{769C1DF2-06A9-4D31-BA71-CE17B4A69CE1}" dt="2023-02-26T15:39:31.821" v="6759" actId="113"/>
          <ac:spMkLst>
            <pc:docMk/>
            <pc:sldMk cId="4107732724" sldId="332"/>
            <ac:spMk id="30" creationId="{06FFDFE6-A055-7A9D-FA29-FEFEA94C1E28}"/>
          </ac:spMkLst>
        </pc:spChg>
        <pc:spChg chg="add mod">
          <ac:chgData name="Jennifer Bonham" userId="bc4bc715-aad9-4d9d-877c-c68328db8ad5" providerId="ADAL" clId="{769C1DF2-06A9-4D31-BA71-CE17B4A69CE1}" dt="2023-02-26T15:39:33.391" v="6760" actId="113"/>
          <ac:spMkLst>
            <pc:docMk/>
            <pc:sldMk cId="4107732724" sldId="332"/>
            <ac:spMk id="31" creationId="{333BBE4D-0036-9FEA-C278-D6B56A023C9E}"/>
          </ac:spMkLst>
        </pc:spChg>
        <pc:spChg chg="add mod">
          <ac:chgData name="Jennifer Bonham" userId="bc4bc715-aad9-4d9d-877c-c68328db8ad5" providerId="ADAL" clId="{769C1DF2-06A9-4D31-BA71-CE17B4A69CE1}" dt="2023-02-26T15:26:50.428" v="5980" actId="12789"/>
          <ac:spMkLst>
            <pc:docMk/>
            <pc:sldMk cId="4107732724" sldId="332"/>
            <ac:spMk id="32" creationId="{4D0EB137-8660-DF74-BE70-68263EC4C1DF}"/>
          </ac:spMkLst>
        </pc:spChg>
        <pc:spChg chg="add mod">
          <ac:chgData name="Jennifer Bonham" userId="bc4bc715-aad9-4d9d-877c-c68328db8ad5" providerId="ADAL" clId="{769C1DF2-06A9-4D31-BA71-CE17B4A69CE1}" dt="2023-02-26T15:22:57.350" v="5882" actId="207"/>
          <ac:spMkLst>
            <pc:docMk/>
            <pc:sldMk cId="4107732724" sldId="332"/>
            <ac:spMk id="33" creationId="{C9A5117D-8E1B-D990-FE6D-B591C40D9A2B}"/>
          </ac:spMkLst>
        </pc:spChg>
        <pc:spChg chg="add mod">
          <ac:chgData name="Jennifer Bonham" userId="bc4bc715-aad9-4d9d-877c-c68328db8ad5" providerId="ADAL" clId="{769C1DF2-06A9-4D31-BA71-CE17B4A69CE1}" dt="2023-02-26T15:28:24.119" v="6070" actId="1076"/>
          <ac:spMkLst>
            <pc:docMk/>
            <pc:sldMk cId="4107732724" sldId="332"/>
            <ac:spMk id="34" creationId="{F347A932-E1AD-0BD6-F109-F518306E0185}"/>
          </ac:spMkLst>
        </pc:spChg>
        <pc:spChg chg="add mod">
          <ac:chgData name="Jennifer Bonham" userId="bc4bc715-aad9-4d9d-877c-c68328db8ad5" providerId="ADAL" clId="{769C1DF2-06A9-4D31-BA71-CE17B4A69CE1}" dt="2023-02-26T15:39:36.301" v="6761" actId="113"/>
          <ac:spMkLst>
            <pc:docMk/>
            <pc:sldMk cId="4107732724" sldId="332"/>
            <ac:spMk id="35" creationId="{0B5159CD-423A-980B-1F05-13F008703B33}"/>
          </ac:spMkLst>
        </pc:spChg>
        <pc:spChg chg="add mod">
          <ac:chgData name="Jennifer Bonham" userId="bc4bc715-aad9-4d9d-877c-c68328db8ad5" providerId="ADAL" clId="{769C1DF2-06A9-4D31-BA71-CE17B4A69CE1}" dt="2023-02-26T15:39:36.301" v="6761" actId="113"/>
          <ac:spMkLst>
            <pc:docMk/>
            <pc:sldMk cId="4107732724" sldId="332"/>
            <ac:spMk id="36" creationId="{747AF542-33A2-2A7F-33B6-0341AD9556D1}"/>
          </ac:spMkLst>
        </pc:spChg>
        <pc:spChg chg="add mod">
          <ac:chgData name="Jennifer Bonham" userId="bc4bc715-aad9-4d9d-877c-c68328db8ad5" providerId="ADAL" clId="{769C1DF2-06A9-4D31-BA71-CE17B4A69CE1}" dt="2023-02-26T15:24:56.205" v="5924" actId="207"/>
          <ac:spMkLst>
            <pc:docMk/>
            <pc:sldMk cId="4107732724" sldId="332"/>
            <ac:spMk id="37" creationId="{5B1A04CA-A912-B88A-2113-773DC54125A5}"/>
          </ac:spMkLst>
        </pc:spChg>
        <pc:spChg chg="add mod">
          <ac:chgData name="Jennifer Bonham" userId="bc4bc715-aad9-4d9d-877c-c68328db8ad5" providerId="ADAL" clId="{769C1DF2-06A9-4D31-BA71-CE17B4A69CE1}" dt="2023-02-26T15:22:57.350" v="5882" actId="207"/>
          <ac:spMkLst>
            <pc:docMk/>
            <pc:sldMk cId="4107732724" sldId="332"/>
            <ac:spMk id="38" creationId="{A60EFD33-76F1-FFD2-C8DA-E58C0725C2A8}"/>
          </ac:spMkLst>
        </pc:spChg>
        <pc:spChg chg="add mod">
          <ac:chgData name="Jennifer Bonham" userId="bc4bc715-aad9-4d9d-877c-c68328db8ad5" providerId="ADAL" clId="{769C1DF2-06A9-4D31-BA71-CE17B4A69CE1}" dt="2023-02-26T15:27:11.734" v="5991" actId="1076"/>
          <ac:spMkLst>
            <pc:docMk/>
            <pc:sldMk cId="4107732724" sldId="332"/>
            <ac:spMk id="39" creationId="{A6BFC7FB-304D-53B2-0615-FCEB8A51A103}"/>
          </ac:spMkLst>
        </pc:spChg>
        <pc:spChg chg="add del mod">
          <ac:chgData name="Jennifer Bonham" userId="bc4bc715-aad9-4d9d-877c-c68328db8ad5" providerId="ADAL" clId="{769C1DF2-06A9-4D31-BA71-CE17B4A69CE1}" dt="2023-02-26T15:07:37.241" v="5543" actId="478"/>
          <ac:spMkLst>
            <pc:docMk/>
            <pc:sldMk cId="4107732724" sldId="332"/>
            <ac:spMk id="40" creationId="{18EB5C30-8ACE-ADFB-E299-D4992AD4AF0B}"/>
          </ac:spMkLst>
        </pc:spChg>
        <pc:spChg chg="add mod">
          <ac:chgData name="Jennifer Bonham" userId="bc4bc715-aad9-4d9d-877c-c68328db8ad5" providerId="ADAL" clId="{769C1DF2-06A9-4D31-BA71-CE17B4A69CE1}" dt="2023-02-26T15:39:39.612" v="6762" actId="113"/>
          <ac:spMkLst>
            <pc:docMk/>
            <pc:sldMk cId="4107732724" sldId="332"/>
            <ac:spMk id="41" creationId="{A4CBF7B3-DCAC-60D5-EE14-53887997CA31}"/>
          </ac:spMkLst>
        </pc:spChg>
        <pc:spChg chg="add mod">
          <ac:chgData name="Jennifer Bonham" userId="bc4bc715-aad9-4d9d-877c-c68328db8ad5" providerId="ADAL" clId="{769C1DF2-06A9-4D31-BA71-CE17B4A69CE1}" dt="2023-02-26T15:39:25.918" v="6757" actId="113"/>
          <ac:spMkLst>
            <pc:docMk/>
            <pc:sldMk cId="4107732724" sldId="332"/>
            <ac:spMk id="42" creationId="{B26D2CFA-0781-3458-D6DF-A353FE5F54AB}"/>
          </ac:spMkLst>
        </pc:spChg>
        <pc:spChg chg="add mod">
          <ac:chgData name="Jennifer Bonham" userId="bc4bc715-aad9-4d9d-877c-c68328db8ad5" providerId="ADAL" clId="{769C1DF2-06A9-4D31-BA71-CE17B4A69CE1}" dt="2023-02-26T15:39:28.878" v="6758" actId="113"/>
          <ac:spMkLst>
            <pc:docMk/>
            <pc:sldMk cId="4107732724" sldId="332"/>
            <ac:spMk id="43" creationId="{DC2FC366-6570-15DC-7718-5A66995E32A8}"/>
          </ac:spMkLst>
        </pc:spChg>
        <pc:spChg chg="add mod">
          <ac:chgData name="Jennifer Bonham" userId="bc4bc715-aad9-4d9d-877c-c68328db8ad5" providerId="ADAL" clId="{769C1DF2-06A9-4D31-BA71-CE17B4A69CE1}" dt="2023-02-26T15:39:28.878" v="6758" actId="113"/>
          <ac:spMkLst>
            <pc:docMk/>
            <pc:sldMk cId="4107732724" sldId="332"/>
            <ac:spMk id="44" creationId="{C88210C1-4B21-1F69-810F-ED763EBAEBC7}"/>
          </ac:spMkLst>
        </pc:spChg>
        <pc:spChg chg="add mod">
          <ac:chgData name="Jennifer Bonham" userId="bc4bc715-aad9-4d9d-877c-c68328db8ad5" providerId="ADAL" clId="{769C1DF2-06A9-4D31-BA71-CE17B4A69CE1}" dt="2023-02-26T15:39:39.612" v="6762" actId="113"/>
          <ac:spMkLst>
            <pc:docMk/>
            <pc:sldMk cId="4107732724" sldId="332"/>
            <ac:spMk id="127" creationId="{62E1D625-830F-34BA-35B4-824676C83543}"/>
          </ac:spMkLst>
        </pc:spChg>
        <pc:graphicFrameChg chg="add del mod modGraphic">
          <ac:chgData name="Jennifer Bonham" userId="bc4bc715-aad9-4d9d-877c-c68328db8ad5" providerId="ADAL" clId="{769C1DF2-06A9-4D31-BA71-CE17B4A69CE1}" dt="2023-02-26T14:45:41.237" v="4762" actId="478"/>
          <ac:graphicFrameMkLst>
            <pc:docMk/>
            <pc:sldMk cId="4107732724" sldId="332"/>
            <ac:graphicFrameMk id="8" creationId="{68240A6A-6B81-32F4-9C79-879ADD4E25FF}"/>
          </ac:graphicFrameMkLst>
        </pc:graphicFrameChg>
        <pc:cxnChg chg="add mod">
          <ac:chgData name="Jennifer Bonham" userId="bc4bc715-aad9-4d9d-877c-c68328db8ad5" providerId="ADAL" clId="{769C1DF2-06A9-4D31-BA71-CE17B4A69CE1}" dt="2023-02-26T15:25:05.745" v="5925" actId="208"/>
          <ac:cxnSpMkLst>
            <pc:docMk/>
            <pc:sldMk cId="4107732724" sldId="332"/>
            <ac:cxnSpMk id="46" creationId="{44C89041-F916-D992-F70C-521A8DBAFE66}"/>
          </ac:cxnSpMkLst>
        </pc:cxnChg>
        <pc:cxnChg chg="add del mod">
          <ac:chgData name="Jennifer Bonham" userId="bc4bc715-aad9-4d9d-877c-c68328db8ad5" providerId="ADAL" clId="{769C1DF2-06A9-4D31-BA71-CE17B4A69CE1}" dt="2023-02-26T15:14:02.257" v="5683" actId="478"/>
          <ac:cxnSpMkLst>
            <pc:docMk/>
            <pc:sldMk cId="4107732724" sldId="332"/>
            <ac:cxnSpMk id="47" creationId="{2553A6CD-DD97-DCFB-AABB-EA0D0201D31B}"/>
          </ac:cxnSpMkLst>
        </pc:cxnChg>
        <pc:cxnChg chg="add del mod">
          <ac:chgData name="Jennifer Bonham" userId="bc4bc715-aad9-4d9d-877c-c68328db8ad5" providerId="ADAL" clId="{769C1DF2-06A9-4D31-BA71-CE17B4A69CE1}" dt="2023-02-26T15:14:24.460" v="5691" actId="478"/>
          <ac:cxnSpMkLst>
            <pc:docMk/>
            <pc:sldMk cId="4107732724" sldId="332"/>
            <ac:cxnSpMk id="50" creationId="{47D9ECB9-6EDB-513E-3046-0106B9F7E433}"/>
          </ac:cxnSpMkLst>
        </pc:cxnChg>
        <pc:cxnChg chg="add del mod">
          <ac:chgData name="Jennifer Bonham" userId="bc4bc715-aad9-4d9d-877c-c68328db8ad5" providerId="ADAL" clId="{769C1DF2-06A9-4D31-BA71-CE17B4A69CE1}" dt="2023-02-26T15:14:19.738" v="5685" actId="478"/>
          <ac:cxnSpMkLst>
            <pc:docMk/>
            <pc:sldMk cId="4107732724" sldId="332"/>
            <ac:cxnSpMk id="53" creationId="{0B5E330D-6528-36EB-41DB-83C1FAB35C01}"/>
          </ac:cxnSpMkLst>
        </pc:cxnChg>
        <pc:cxnChg chg="add del mod">
          <ac:chgData name="Jennifer Bonham" userId="bc4bc715-aad9-4d9d-877c-c68328db8ad5" providerId="ADAL" clId="{769C1DF2-06A9-4D31-BA71-CE17B4A69CE1}" dt="2023-02-26T15:14:20.570" v="5686" actId="478"/>
          <ac:cxnSpMkLst>
            <pc:docMk/>
            <pc:sldMk cId="4107732724" sldId="332"/>
            <ac:cxnSpMk id="56" creationId="{97154883-1CE7-A197-98FD-5268A4D779AB}"/>
          </ac:cxnSpMkLst>
        </pc:cxnChg>
        <pc:cxnChg chg="add del mod">
          <ac:chgData name="Jennifer Bonham" userId="bc4bc715-aad9-4d9d-877c-c68328db8ad5" providerId="ADAL" clId="{769C1DF2-06A9-4D31-BA71-CE17B4A69CE1}" dt="2023-02-26T15:14:21.383" v="5687" actId="478"/>
          <ac:cxnSpMkLst>
            <pc:docMk/>
            <pc:sldMk cId="4107732724" sldId="332"/>
            <ac:cxnSpMk id="59" creationId="{7760C827-BFBA-CA48-2844-D5A553DBE7A9}"/>
          </ac:cxnSpMkLst>
        </pc:cxnChg>
        <pc:cxnChg chg="add del mod">
          <ac:chgData name="Jennifer Bonham" userId="bc4bc715-aad9-4d9d-877c-c68328db8ad5" providerId="ADAL" clId="{769C1DF2-06A9-4D31-BA71-CE17B4A69CE1}" dt="2023-02-26T15:14:22.301" v="5688" actId="478"/>
          <ac:cxnSpMkLst>
            <pc:docMk/>
            <pc:sldMk cId="4107732724" sldId="332"/>
            <ac:cxnSpMk id="62" creationId="{4B791FB3-34F5-6325-53EC-5FF7298A23F4}"/>
          </ac:cxnSpMkLst>
        </pc:cxnChg>
        <pc:cxnChg chg="add del mod">
          <ac:chgData name="Jennifer Bonham" userId="bc4bc715-aad9-4d9d-877c-c68328db8ad5" providerId="ADAL" clId="{769C1DF2-06A9-4D31-BA71-CE17B4A69CE1}" dt="2023-02-26T15:14:22.844" v="5689" actId="478"/>
          <ac:cxnSpMkLst>
            <pc:docMk/>
            <pc:sldMk cId="4107732724" sldId="332"/>
            <ac:cxnSpMk id="65" creationId="{289304DC-3DE9-9F31-FCF7-EFEF63C58A3C}"/>
          </ac:cxnSpMkLst>
        </pc:cxnChg>
        <pc:cxnChg chg="add del mod">
          <ac:chgData name="Jennifer Bonham" userId="bc4bc715-aad9-4d9d-877c-c68328db8ad5" providerId="ADAL" clId="{769C1DF2-06A9-4D31-BA71-CE17B4A69CE1}" dt="2023-02-26T15:14:23.474" v="5690" actId="478"/>
          <ac:cxnSpMkLst>
            <pc:docMk/>
            <pc:sldMk cId="4107732724" sldId="332"/>
            <ac:cxnSpMk id="69" creationId="{002614FF-0B86-539A-5F82-387BB73FF56A}"/>
          </ac:cxnSpMkLst>
        </pc:cxnChg>
        <pc:cxnChg chg="add mod">
          <ac:chgData name="Jennifer Bonham" userId="bc4bc715-aad9-4d9d-877c-c68328db8ad5" providerId="ADAL" clId="{769C1DF2-06A9-4D31-BA71-CE17B4A69CE1}" dt="2023-02-26T15:25:08.518" v="5926" actId="208"/>
          <ac:cxnSpMkLst>
            <pc:docMk/>
            <pc:sldMk cId="4107732724" sldId="332"/>
            <ac:cxnSpMk id="73" creationId="{B7CD934B-253A-FE65-B573-EBCA1FBD6E1A}"/>
          </ac:cxnSpMkLst>
        </pc:cxnChg>
        <pc:cxnChg chg="add mod">
          <ac:chgData name="Jennifer Bonham" userId="bc4bc715-aad9-4d9d-877c-c68328db8ad5" providerId="ADAL" clId="{769C1DF2-06A9-4D31-BA71-CE17B4A69CE1}" dt="2023-02-26T15:25:10.110" v="5927" actId="208"/>
          <ac:cxnSpMkLst>
            <pc:docMk/>
            <pc:sldMk cId="4107732724" sldId="332"/>
            <ac:cxnSpMk id="74" creationId="{97026C2C-0D53-5033-2A26-D17CC6277916}"/>
          </ac:cxnSpMkLst>
        </pc:cxnChg>
        <pc:cxnChg chg="add mod">
          <ac:chgData name="Jennifer Bonham" userId="bc4bc715-aad9-4d9d-877c-c68328db8ad5" providerId="ADAL" clId="{769C1DF2-06A9-4D31-BA71-CE17B4A69CE1}" dt="2023-02-26T15:25:12.102" v="5928" actId="208"/>
          <ac:cxnSpMkLst>
            <pc:docMk/>
            <pc:sldMk cId="4107732724" sldId="332"/>
            <ac:cxnSpMk id="77" creationId="{9EC605D4-913B-66A9-321A-4CC6F3357850}"/>
          </ac:cxnSpMkLst>
        </pc:cxnChg>
        <pc:cxnChg chg="add mod">
          <ac:chgData name="Jennifer Bonham" userId="bc4bc715-aad9-4d9d-877c-c68328db8ad5" providerId="ADAL" clId="{769C1DF2-06A9-4D31-BA71-CE17B4A69CE1}" dt="2023-02-26T15:25:13.734" v="5929" actId="208"/>
          <ac:cxnSpMkLst>
            <pc:docMk/>
            <pc:sldMk cId="4107732724" sldId="332"/>
            <ac:cxnSpMk id="80" creationId="{644DC483-2F4A-7EA0-4358-C00A0BD1551E}"/>
          </ac:cxnSpMkLst>
        </pc:cxnChg>
        <pc:cxnChg chg="add mod">
          <ac:chgData name="Jennifer Bonham" userId="bc4bc715-aad9-4d9d-877c-c68328db8ad5" providerId="ADAL" clId="{769C1DF2-06A9-4D31-BA71-CE17B4A69CE1}" dt="2023-02-26T15:25:14.910" v="5930" actId="208"/>
          <ac:cxnSpMkLst>
            <pc:docMk/>
            <pc:sldMk cId="4107732724" sldId="332"/>
            <ac:cxnSpMk id="83" creationId="{79BF3BA3-B7DA-A169-E857-60357EF8BC87}"/>
          </ac:cxnSpMkLst>
        </pc:cxnChg>
        <pc:cxnChg chg="add mod">
          <ac:chgData name="Jennifer Bonham" userId="bc4bc715-aad9-4d9d-877c-c68328db8ad5" providerId="ADAL" clId="{769C1DF2-06A9-4D31-BA71-CE17B4A69CE1}" dt="2023-02-26T15:25:16.278" v="5931" actId="208"/>
          <ac:cxnSpMkLst>
            <pc:docMk/>
            <pc:sldMk cId="4107732724" sldId="332"/>
            <ac:cxnSpMk id="86" creationId="{402D2A42-D330-E2BB-5E4A-A3FE8DC57396}"/>
          </ac:cxnSpMkLst>
        </pc:cxnChg>
        <pc:cxnChg chg="add mod">
          <ac:chgData name="Jennifer Bonham" userId="bc4bc715-aad9-4d9d-877c-c68328db8ad5" providerId="ADAL" clId="{769C1DF2-06A9-4D31-BA71-CE17B4A69CE1}" dt="2023-02-26T15:25:17.270" v="5932" actId="208"/>
          <ac:cxnSpMkLst>
            <pc:docMk/>
            <pc:sldMk cId="4107732724" sldId="332"/>
            <ac:cxnSpMk id="89" creationId="{EE6AA53E-DE9C-98E8-4B31-F441644686D2}"/>
          </ac:cxnSpMkLst>
        </pc:cxnChg>
        <pc:cxnChg chg="add mod">
          <ac:chgData name="Jennifer Bonham" userId="bc4bc715-aad9-4d9d-877c-c68328db8ad5" providerId="ADAL" clId="{769C1DF2-06A9-4D31-BA71-CE17B4A69CE1}" dt="2023-02-26T15:25:20.159" v="5934" actId="208"/>
          <ac:cxnSpMkLst>
            <pc:docMk/>
            <pc:sldMk cId="4107732724" sldId="332"/>
            <ac:cxnSpMk id="92" creationId="{BC29C5F5-3336-5440-0EA5-D99231944683}"/>
          </ac:cxnSpMkLst>
        </pc:cxnChg>
        <pc:cxnChg chg="add del mod">
          <ac:chgData name="Jennifer Bonham" userId="bc4bc715-aad9-4d9d-877c-c68328db8ad5" providerId="ADAL" clId="{769C1DF2-06A9-4D31-BA71-CE17B4A69CE1}" dt="2023-02-26T15:23:21.717" v="5885" actId="478"/>
          <ac:cxnSpMkLst>
            <pc:docMk/>
            <pc:sldMk cId="4107732724" sldId="332"/>
            <ac:cxnSpMk id="95" creationId="{3F4D9EB1-0B6E-F8F9-DECD-1F6531EA590D}"/>
          </ac:cxnSpMkLst>
        </pc:cxnChg>
        <pc:cxnChg chg="add del mod">
          <ac:chgData name="Jennifer Bonham" userId="bc4bc715-aad9-4d9d-877c-c68328db8ad5" providerId="ADAL" clId="{769C1DF2-06A9-4D31-BA71-CE17B4A69CE1}" dt="2023-02-26T15:19:59.470" v="5780" actId="478"/>
          <ac:cxnSpMkLst>
            <pc:docMk/>
            <pc:sldMk cId="4107732724" sldId="332"/>
            <ac:cxnSpMk id="101" creationId="{F1832C83-AABD-EA9E-3168-80FFBA19FB9B}"/>
          </ac:cxnSpMkLst>
        </pc:cxnChg>
        <pc:cxnChg chg="add mod">
          <ac:chgData name="Jennifer Bonham" userId="bc4bc715-aad9-4d9d-877c-c68328db8ad5" providerId="ADAL" clId="{769C1DF2-06A9-4D31-BA71-CE17B4A69CE1}" dt="2023-02-26T15:28:31.896" v="6079" actId="1036"/>
          <ac:cxnSpMkLst>
            <pc:docMk/>
            <pc:sldMk cId="4107732724" sldId="332"/>
            <ac:cxnSpMk id="107" creationId="{29A324CA-9C14-C737-BA5F-196993D07327}"/>
          </ac:cxnSpMkLst>
        </pc:cxnChg>
        <pc:cxnChg chg="add mod">
          <ac:chgData name="Jennifer Bonham" userId="bc4bc715-aad9-4d9d-877c-c68328db8ad5" providerId="ADAL" clId="{769C1DF2-06A9-4D31-BA71-CE17B4A69CE1}" dt="2023-02-26T15:28:31.896" v="6079" actId="1036"/>
          <ac:cxnSpMkLst>
            <pc:docMk/>
            <pc:sldMk cId="4107732724" sldId="332"/>
            <ac:cxnSpMk id="110" creationId="{B0BCF13F-6C5E-31A8-768B-CDA8F48B5535}"/>
          </ac:cxnSpMkLst>
        </pc:cxnChg>
        <pc:cxnChg chg="add mod">
          <ac:chgData name="Jennifer Bonham" userId="bc4bc715-aad9-4d9d-877c-c68328db8ad5" providerId="ADAL" clId="{769C1DF2-06A9-4D31-BA71-CE17B4A69CE1}" dt="2023-02-26T15:26:50.428" v="5980" actId="12789"/>
          <ac:cxnSpMkLst>
            <pc:docMk/>
            <pc:sldMk cId="4107732724" sldId="332"/>
            <ac:cxnSpMk id="113" creationId="{B1E0EB74-AC58-53BB-33DB-5E859CAFAE59}"/>
          </ac:cxnSpMkLst>
        </pc:cxnChg>
        <pc:cxnChg chg="add mod">
          <ac:chgData name="Jennifer Bonham" userId="bc4bc715-aad9-4d9d-877c-c68328db8ad5" providerId="ADAL" clId="{769C1DF2-06A9-4D31-BA71-CE17B4A69CE1}" dt="2023-02-26T15:26:50.428" v="5980" actId="12789"/>
          <ac:cxnSpMkLst>
            <pc:docMk/>
            <pc:sldMk cId="4107732724" sldId="332"/>
            <ac:cxnSpMk id="116" creationId="{133D6D9C-D112-A3A3-71F3-FB857C316562}"/>
          </ac:cxnSpMkLst>
        </pc:cxnChg>
        <pc:cxnChg chg="add mod">
          <ac:chgData name="Jennifer Bonham" userId="bc4bc715-aad9-4d9d-877c-c68328db8ad5" providerId="ADAL" clId="{769C1DF2-06A9-4D31-BA71-CE17B4A69CE1}" dt="2023-02-26T15:25:21.750" v="5935" actId="208"/>
          <ac:cxnSpMkLst>
            <pc:docMk/>
            <pc:sldMk cId="4107732724" sldId="332"/>
            <ac:cxnSpMk id="120" creationId="{29F8B2D6-D700-2624-7D59-F64D2372121E}"/>
          </ac:cxnSpMkLst>
        </pc:cxnChg>
        <pc:cxnChg chg="add mod">
          <ac:chgData name="Jennifer Bonham" userId="bc4bc715-aad9-4d9d-877c-c68328db8ad5" providerId="ADAL" clId="{769C1DF2-06A9-4D31-BA71-CE17B4A69CE1}" dt="2023-02-26T15:25:28.030" v="5940" actId="208"/>
          <ac:cxnSpMkLst>
            <pc:docMk/>
            <pc:sldMk cId="4107732724" sldId="332"/>
            <ac:cxnSpMk id="121" creationId="{69D8278C-8A92-5E75-4F30-493805FCB52B}"/>
          </ac:cxnSpMkLst>
        </pc:cxnChg>
        <pc:cxnChg chg="add mod">
          <ac:chgData name="Jennifer Bonham" userId="bc4bc715-aad9-4d9d-877c-c68328db8ad5" providerId="ADAL" clId="{769C1DF2-06A9-4D31-BA71-CE17B4A69CE1}" dt="2023-02-26T15:25:30.182" v="5942" actId="208"/>
          <ac:cxnSpMkLst>
            <pc:docMk/>
            <pc:sldMk cId="4107732724" sldId="332"/>
            <ac:cxnSpMk id="124" creationId="{E7D2BF3C-40D6-DCBF-8924-3D37088833BB}"/>
          </ac:cxnSpMkLst>
        </pc:cxnChg>
        <pc:cxnChg chg="add mod">
          <ac:chgData name="Jennifer Bonham" userId="bc4bc715-aad9-4d9d-877c-c68328db8ad5" providerId="ADAL" clId="{769C1DF2-06A9-4D31-BA71-CE17B4A69CE1}" dt="2023-02-26T15:25:29.422" v="5941" actId="208"/>
          <ac:cxnSpMkLst>
            <pc:docMk/>
            <pc:sldMk cId="4107732724" sldId="332"/>
            <ac:cxnSpMk id="128" creationId="{253C4D2D-FCE4-52E5-8292-AE9FE3FA1D60}"/>
          </ac:cxnSpMkLst>
        </pc:cxnChg>
        <pc:cxnChg chg="add mod">
          <ac:chgData name="Jennifer Bonham" userId="bc4bc715-aad9-4d9d-877c-c68328db8ad5" providerId="ADAL" clId="{769C1DF2-06A9-4D31-BA71-CE17B4A69CE1}" dt="2023-02-26T15:26:50.428" v="5980" actId="12789"/>
          <ac:cxnSpMkLst>
            <pc:docMk/>
            <pc:sldMk cId="4107732724" sldId="332"/>
            <ac:cxnSpMk id="135" creationId="{9F93B211-AD5F-B525-C830-C5745C7B914D}"/>
          </ac:cxnSpMkLst>
        </pc:cxnChg>
      </pc:sldChg>
      <pc:sldChg chg="modSp new mod">
        <pc:chgData name="Jennifer Bonham" userId="bc4bc715-aad9-4d9d-877c-c68328db8ad5" providerId="ADAL" clId="{769C1DF2-06A9-4D31-BA71-CE17B4A69CE1}" dt="2023-02-25T15:42:25.572" v="2467" actId="20577"/>
        <pc:sldMkLst>
          <pc:docMk/>
          <pc:sldMk cId="3232085262" sldId="333"/>
        </pc:sldMkLst>
        <pc:spChg chg="mod">
          <ac:chgData name="Jennifer Bonham" userId="bc4bc715-aad9-4d9d-877c-c68328db8ad5" providerId="ADAL" clId="{769C1DF2-06A9-4D31-BA71-CE17B4A69CE1}" dt="2023-02-25T15:34:24.083" v="2197" actId="20577"/>
          <ac:spMkLst>
            <pc:docMk/>
            <pc:sldMk cId="3232085262" sldId="333"/>
            <ac:spMk id="2" creationId="{D909D7B8-507C-F53A-AEE2-A833F7C5095E}"/>
          </ac:spMkLst>
        </pc:spChg>
        <pc:spChg chg="mod">
          <ac:chgData name="Jennifer Bonham" userId="bc4bc715-aad9-4d9d-877c-c68328db8ad5" providerId="ADAL" clId="{769C1DF2-06A9-4D31-BA71-CE17B4A69CE1}" dt="2023-02-25T15:34:00.087" v="2147" actId="113"/>
          <ac:spMkLst>
            <pc:docMk/>
            <pc:sldMk cId="3232085262" sldId="333"/>
            <ac:spMk id="3" creationId="{A91E1306-6D86-12D6-B116-53096BA3C1CA}"/>
          </ac:spMkLst>
        </pc:spChg>
        <pc:spChg chg="mod">
          <ac:chgData name="Jennifer Bonham" userId="bc4bc715-aad9-4d9d-877c-c68328db8ad5" providerId="ADAL" clId="{769C1DF2-06A9-4D31-BA71-CE17B4A69CE1}" dt="2023-02-25T15:42:25.572" v="2467" actId="20577"/>
          <ac:spMkLst>
            <pc:docMk/>
            <pc:sldMk cId="3232085262" sldId="333"/>
            <ac:spMk id="4" creationId="{001A7D5A-C22D-A9A0-7D37-17337751F1F1}"/>
          </ac:spMkLst>
        </pc:spChg>
      </pc:sldChg>
      <pc:sldChg chg="modSp new mod ord">
        <pc:chgData name="Jennifer Bonham" userId="bc4bc715-aad9-4d9d-877c-c68328db8ad5" providerId="ADAL" clId="{769C1DF2-06A9-4D31-BA71-CE17B4A69CE1}" dt="2023-02-25T16:03:55.344" v="3305"/>
        <pc:sldMkLst>
          <pc:docMk/>
          <pc:sldMk cId="2589329491" sldId="334"/>
        </pc:sldMkLst>
        <pc:spChg chg="mod">
          <ac:chgData name="Jennifer Bonham" userId="bc4bc715-aad9-4d9d-877c-c68328db8ad5" providerId="ADAL" clId="{769C1DF2-06A9-4D31-BA71-CE17B4A69CE1}" dt="2023-02-25T15:50:52.726" v="2706" actId="20577"/>
          <ac:spMkLst>
            <pc:docMk/>
            <pc:sldMk cId="2589329491" sldId="334"/>
            <ac:spMk id="2" creationId="{03ED9900-73FD-B6FA-2368-9D0BD44F8B2A}"/>
          </ac:spMkLst>
        </pc:spChg>
        <pc:spChg chg="mod">
          <ac:chgData name="Jennifer Bonham" userId="bc4bc715-aad9-4d9d-877c-c68328db8ad5" providerId="ADAL" clId="{769C1DF2-06A9-4D31-BA71-CE17B4A69CE1}" dt="2023-02-25T16:01:08.864" v="3180" actId="113"/>
          <ac:spMkLst>
            <pc:docMk/>
            <pc:sldMk cId="2589329491" sldId="334"/>
            <ac:spMk id="3" creationId="{7873C6FB-746C-541D-04F0-B27B7EE54E0E}"/>
          </ac:spMkLst>
        </pc:spChg>
        <pc:spChg chg="mod">
          <ac:chgData name="Jennifer Bonham" userId="bc4bc715-aad9-4d9d-877c-c68328db8ad5" providerId="ADAL" clId="{769C1DF2-06A9-4D31-BA71-CE17B4A69CE1}" dt="2023-02-25T16:01:52.366" v="3275" actId="20577"/>
          <ac:spMkLst>
            <pc:docMk/>
            <pc:sldMk cId="2589329491" sldId="334"/>
            <ac:spMk id="4" creationId="{C1897FD1-E08A-E7CC-AF58-FAEBA31A0931}"/>
          </ac:spMkLst>
        </pc:spChg>
      </pc:sldChg>
      <pc:sldChg chg="addSp modSp new mod">
        <pc:chgData name="Jennifer Bonham" userId="bc4bc715-aad9-4d9d-877c-c68328db8ad5" providerId="ADAL" clId="{769C1DF2-06A9-4D31-BA71-CE17B4A69CE1}" dt="2023-02-26T13:58:52.042" v="3560" actId="20577"/>
        <pc:sldMkLst>
          <pc:docMk/>
          <pc:sldMk cId="3103373747" sldId="335"/>
        </pc:sldMkLst>
        <pc:spChg chg="mod">
          <ac:chgData name="Jennifer Bonham" userId="bc4bc715-aad9-4d9d-877c-c68328db8ad5" providerId="ADAL" clId="{769C1DF2-06A9-4D31-BA71-CE17B4A69CE1}" dt="2023-02-25T16:07:08.966" v="3410" actId="20577"/>
          <ac:spMkLst>
            <pc:docMk/>
            <pc:sldMk cId="3103373747" sldId="335"/>
            <ac:spMk id="2" creationId="{392C6A51-203C-4C9D-A89A-1D3C52EDE8B0}"/>
          </ac:spMkLst>
        </pc:spChg>
        <pc:spChg chg="mod">
          <ac:chgData name="Jennifer Bonham" userId="bc4bc715-aad9-4d9d-877c-c68328db8ad5" providerId="ADAL" clId="{769C1DF2-06A9-4D31-BA71-CE17B4A69CE1}" dt="2023-02-25T16:13:15.057" v="3482" actId="108"/>
          <ac:spMkLst>
            <pc:docMk/>
            <pc:sldMk cId="3103373747" sldId="335"/>
            <ac:spMk id="3" creationId="{5723878B-6321-9025-0F7D-2FA4AC0DFB44}"/>
          </ac:spMkLst>
        </pc:spChg>
        <pc:spChg chg="mod">
          <ac:chgData name="Jennifer Bonham" userId="bc4bc715-aad9-4d9d-877c-c68328db8ad5" providerId="ADAL" clId="{769C1DF2-06A9-4D31-BA71-CE17B4A69CE1}" dt="2023-02-26T13:58:52.042" v="3560" actId="20577"/>
          <ac:spMkLst>
            <pc:docMk/>
            <pc:sldMk cId="3103373747" sldId="335"/>
            <ac:spMk id="4" creationId="{A32912B5-3D4F-7367-A8D3-92730BC6685D}"/>
          </ac:spMkLst>
        </pc:spChg>
        <pc:spChg chg="add mod">
          <ac:chgData name="Jennifer Bonham" userId="bc4bc715-aad9-4d9d-877c-c68328db8ad5" providerId="ADAL" clId="{769C1DF2-06A9-4D31-BA71-CE17B4A69CE1}" dt="2023-02-25T16:07:17.842" v="3412"/>
          <ac:spMkLst>
            <pc:docMk/>
            <pc:sldMk cId="3103373747" sldId="335"/>
            <ac:spMk id="7" creationId="{3D68576F-C7D0-BE7F-14E6-78EDEF03CCC6}"/>
          </ac:spMkLst>
        </pc:spChg>
        <pc:spChg chg="add mod">
          <ac:chgData name="Jennifer Bonham" userId="bc4bc715-aad9-4d9d-877c-c68328db8ad5" providerId="ADAL" clId="{769C1DF2-06A9-4D31-BA71-CE17B4A69CE1}" dt="2023-02-25T16:07:17.842" v="3412"/>
          <ac:spMkLst>
            <pc:docMk/>
            <pc:sldMk cId="3103373747" sldId="335"/>
            <ac:spMk id="8" creationId="{A3E886B0-103D-B826-693F-8D0686C70005}"/>
          </ac:spMkLst>
        </pc:spChg>
        <pc:grpChg chg="add mod">
          <ac:chgData name="Jennifer Bonham" userId="bc4bc715-aad9-4d9d-877c-c68328db8ad5" providerId="ADAL" clId="{769C1DF2-06A9-4D31-BA71-CE17B4A69CE1}" dt="2023-02-25T16:07:17.842" v="3412"/>
          <ac:grpSpMkLst>
            <pc:docMk/>
            <pc:sldMk cId="3103373747" sldId="335"/>
            <ac:grpSpMk id="6" creationId="{9A1D3C57-BC7D-40F6-8BEF-0A92B81A5A51}"/>
          </ac:grpSpMkLst>
        </pc:grpChg>
        <pc:graphicFrameChg chg="add mod modGraphic">
          <ac:chgData name="Jennifer Bonham" userId="bc4bc715-aad9-4d9d-877c-c68328db8ad5" providerId="ADAL" clId="{769C1DF2-06A9-4D31-BA71-CE17B4A69CE1}" dt="2023-02-25T16:08:49.288" v="3468" actId="1038"/>
          <ac:graphicFrameMkLst>
            <pc:docMk/>
            <pc:sldMk cId="3103373747" sldId="335"/>
            <ac:graphicFrameMk id="9" creationId="{E71447F9-4E8C-F4B1-28B7-44C04A5ACE6F}"/>
          </ac:graphicFrameMkLst>
        </pc:graphicFrameChg>
      </pc:sldChg>
      <pc:sldChg chg="modSp new mod">
        <pc:chgData name="Jennifer Bonham" userId="bc4bc715-aad9-4d9d-877c-c68328db8ad5" providerId="ADAL" clId="{769C1DF2-06A9-4D31-BA71-CE17B4A69CE1}" dt="2023-02-26T15:39:08.018" v="6755" actId="20577"/>
        <pc:sldMkLst>
          <pc:docMk/>
          <pc:sldMk cId="2482755763" sldId="336"/>
        </pc:sldMkLst>
        <pc:spChg chg="mod">
          <ac:chgData name="Jennifer Bonham" userId="bc4bc715-aad9-4d9d-877c-c68328db8ad5" providerId="ADAL" clId="{769C1DF2-06A9-4D31-BA71-CE17B4A69CE1}" dt="2023-02-26T14:27:08.100" v="4410" actId="20577"/>
          <ac:spMkLst>
            <pc:docMk/>
            <pc:sldMk cId="2482755763" sldId="336"/>
            <ac:spMk id="2" creationId="{83C97F75-8A34-D39D-285B-8BD9E09490DF}"/>
          </ac:spMkLst>
        </pc:spChg>
        <pc:spChg chg="mod">
          <ac:chgData name="Jennifer Bonham" userId="bc4bc715-aad9-4d9d-877c-c68328db8ad5" providerId="ADAL" clId="{769C1DF2-06A9-4D31-BA71-CE17B4A69CE1}" dt="2023-02-26T14:32:10.181" v="4520" actId="5793"/>
          <ac:spMkLst>
            <pc:docMk/>
            <pc:sldMk cId="2482755763" sldId="336"/>
            <ac:spMk id="3" creationId="{F6BF04F3-CC51-DAC9-1088-52E8F15BBC50}"/>
          </ac:spMkLst>
        </pc:spChg>
        <pc:spChg chg="mod">
          <ac:chgData name="Jennifer Bonham" userId="bc4bc715-aad9-4d9d-877c-c68328db8ad5" providerId="ADAL" clId="{769C1DF2-06A9-4D31-BA71-CE17B4A69CE1}" dt="2023-02-26T15:39:08.018" v="6755" actId="20577"/>
          <ac:spMkLst>
            <pc:docMk/>
            <pc:sldMk cId="2482755763" sldId="336"/>
            <ac:spMk id="4" creationId="{978583BE-59B5-6D18-58E8-8A5DBAA5C112}"/>
          </ac:spMkLst>
        </pc:spChg>
      </pc:sldChg>
      <pc:sldChg chg="addSp delSp modSp new del mod">
        <pc:chgData name="Jennifer Bonham" userId="bc4bc715-aad9-4d9d-877c-c68328db8ad5" providerId="ADAL" clId="{769C1DF2-06A9-4D31-BA71-CE17B4A69CE1}" dt="2023-02-26T14:43:03.482" v="4675" actId="47"/>
        <pc:sldMkLst>
          <pc:docMk/>
          <pc:sldMk cId="3877417802" sldId="337"/>
        </pc:sldMkLst>
        <pc:spChg chg="mod">
          <ac:chgData name="Jennifer Bonham" userId="bc4bc715-aad9-4d9d-877c-c68328db8ad5" providerId="ADAL" clId="{769C1DF2-06A9-4D31-BA71-CE17B4A69CE1}" dt="2023-02-26T14:33:21.075" v="4524"/>
          <ac:spMkLst>
            <pc:docMk/>
            <pc:sldMk cId="3877417802" sldId="337"/>
            <ac:spMk id="2" creationId="{53FC01C7-9263-8F29-C252-C48B133BC606}"/>
          </ac:spMkLst>
        </pc:spChg>
        <pc:spChg chg="add del">
          <ac:chgData name="Jennifer Bonham" userId="bc4bc715-aad9-4d9d-877c-c68328db8ad5" providerId="ADAL" clId="{769C1DF2-06A9-4D31-BA71-CE17B4A69CE1}" dt="2023-02-26T14:33:40.851" v="4527" actId="3680"/>
          <ac:spMkLst>
            <pc:docMk/>
            <pc:sldMk cId="3877417802" sldId="337"/>
            <ac:spMk id="3" creationId="{B3E1C1B9-23F4-0A53-6142-D18F4F1E1EFA}"/>
          </ac:spMkLst>
        </pc:spChg>
        <pc:graphicFrameChg chg="add del mod ord modGraphic">
          <ac:chgData name="Jennifer Bonham" userId="bc4bc715-aad9-4d9d-877c-c68328db8ad5" providerId="ADAL" clId="{769C1DF2-06A9-4D31-BA71-CE17B4A69CE1}" dt="2023-02-26T14:33:33.194" v="4526" actId="3680"/>
          <ac:graphicFrameMkLst>
            <pc:docMk/>
            <pc:sldMk cId="3877417802" sldId="337"/>
            <ac:graphicFrameMk id="6" creationId="{94FB9F80-C31A-313F-7A7A-2922A8CEA087}"/>
          </ac:graphicFrameMkLst>
        </pc:graphicFrameChg>
        <pc:graphicFrameChg chg="add mod ord modGraphic">
          <ac:chgData name="Jennifer Bonham" userId="bc4bc715-aad9-4d9d-877c-c68328db8ad5" providerId="ADAL" clId="{769C1DF2-06A9-4D31-BA71-CE17B4A69CE1}" dt="2023-02-26T14:37:54.042" v="4674" actId="313"/>
          <ac:graphicFrameMkLst>
            <pc:docMk/>
            <pc:sldMk cId="3877417802" sldId="337"/>
            <ac:graphicFrameMk id="7" creationId="{96B7C2AF-EC72-0682-5910-ADA05B323E1C}"/>
          </ac:graphicFrameMkLst>
        </pc:graphicFrameChg>
      </pc:sldChg>
      <pc:sldMasterChg chg="addSp delSp modSp new mod addSldLayout delSldLayout modSldLayout">
        <pc:chgData name="Jennifer Bonham" userId="bc4bc715-aad9-4d9d-877c-c68328db8ad5" providerId="ADAL" clId="{769C1DF2-06A9-4D31-BA71-CE17B4A69CE1}" dt="2023-02-25T15:03:47.538" v="1859" actId="1036"/>
        <pc:sldMasterMkLst>
          <pc:docMk/>
          <pc:sldMasterMk cId="1898122548" sldId="2147483660"/>
        </pc:sldMasterMkLst>
        <pc:spChg chg="mod">
          <ac:chgData name="Jennifer Bonham" userId="bc4bc715-aad9-4d9d-877c-c68328db8ad5" providerId="ADAL" clId="{769C1DF2-06A9-4D31-BA71-CE17B4A69CE1}" dt="2023-02-25T14:38:04.567" v="72" actId="207"/>
          <ac:spMkLst>
            <pc:docMk/>
            <pc:sldMasterMk cId="1898122548" sldId="2147483660"/>
            <ac:spMk id="2" creationId="{9F86F2E0-55EF-91CE-1C1E-757E24615E08}"/>
          </ac:spMkLst>
        </pc:spChg>
        <pc:spChg chg="mod">
          <ac:chgData name="Jennifer Bonham" userId="bc4bc715-aad9-4d9d-877c-c68328db8ad5" providerId="ADAL" clId="{769C1DF2-06A9-4D31-BA71-CE17B4A69CE1}" dt="2023-02-25T14:38:08.248" v="73" actId="207"/>
          <ac:spMkLst>
            <pc:docMk/>
            <pc:sldMasterMk cId="1898122548" sldId="2147483660"/>
            <ac:spMk id="3" creationId="{55D310C0-A290-CB10-DCA0-25AFEA3ADC30}"/>
          </ac:spMkLst>
        </pc:spChg>
        <pc:spChg chg="del">
          <ac:chgData name="Jennifer Bonham" userId="bc4bc715-aad9-4d9d-877c-c68328db8ad5" providerId="ADAL" clId="{769C1DF2-06A9-4D31-BA71-CE17B4A69CE1}" dt="2023-02-25T14:34:36.916" v="35" actId="478"/>
          <ac:spMkLst>
            <pc:docMk/>
            <pc:sldMasterMk cId="1898122548" sldId="2147483660"/>
            <ac:spMk id="4" creationId="{4C5B400C-1246-509A-4559-2B7A17414393}"/>
          </ac:spMkLst>
        </pc:spChg>
        <pc:spChg chg="del">
          <ac:chgData name="Jennifer Bonham" userId="bc4bc715-aad9-4d9d-877c-c68328db8ad5" providerId="ADAL" clId="{769C1DF2-06A9-4D31-BA71-CE17B4A69CE1}" dt="2023-02-25T14:34:38.529" v="36" actId="478"/>
          <ac:spMkLst>
            <pc:docMk/>
            <pc:sldMasterMk cId="1898122548" sldId="2147483660"/>
            <ac:spMk id="5" creationId="{057DA015-3ED3-728D-6B54-5F0BF5A102E9}"/>
          </ac:spMkLst>
        </pc:spChg>
        <pc:spChg chg="del">
          <ac:chgData name="Jennifer Bonham" userId="bc4bc715-aad9-4d9d-877c-c68328db8ad5" providerId="ADAL" clId="{769C1DF2-06A9-4D31-BA71-CE17B4A69CE1}" dt="2023-02-25T14:45:06.365" v="125" actId="478"/>
          <ac:spMkLst>
            <pc:docMk/>
            <pc:sldMasterMk cId="1898122548" sldId="2147483660"/>
            <ac:spMk id="6" creationId="{188F6FDE-0D39-5934-11EE-3C1DCB3683C6}"/>
          </ac:spMkLst>
        </pc:spChg>
        <pc:spChg chg="add mod">
          <ac:chgData name="Jennifer Bonham" userId="bc4bc715-aad9-4d9d-877c-c68328db8ad5" providerId="ADAL" clId="{769C1DF2-06A9-4D31-BA71-CE17B4A69CE1}" dt="2023-02-25T14:45:06.569" v="126"/>
          <ac:spMkLst>
            <pc:docMk/>
            <pc:sldMasterMk cId="1898122548" sldId="2147483660"/>
            <ac:spMk id="13" creationId="{2D495125-8BDC-D1D7-5A69-9CA048F123BC}"/>
          </ac:spMkLst>
        </pc:spChg>
        <pc:spChg chg="add mod">
          <ac:chgData name="Jennifer Bonham" userId="bc4bc715-aad9-4d9d-877c-c68328db8ad5" providerId="ADAL" clId="{769C1DF2-06A9-4D31-BA71-CE17B4A69CE1}" dt="2023-02-25T14:45:06.569" v="126"/>
          <ac:spMkLst>
            <pc:docMk/>
            <pc:sldMasterMk cId="1898122548" sldId="2147483660"/>
            <ac:spMk id="14" creationId="{4568A278-18E4-8D01-24E2-CD20190CEA3A}"/>
          </ac:spMkLst>
        </pc:spChg>
        <pc:spChg chg="mod">
          <ac:chgData name="Jennifer Bonham" userId="bc4bc715-aad9-4d9d-877c-c68328db8ad5" providerId="ADAL" clId="{769C1DF2-06A9-4D31-BA71-CE17B4A69CE1}" dt="2023-02-25T14:46:03.191" v="130" actId="14100"/>
          <ac:spMkLst>
            <pc:docMk/>
            <pc:sldMasterMk cId="1898122548" sldId="2147483660"/>
            <ac:spMk id="15" creationId="{BAFD1993-2DE4-31D9-E455-46F855868AB8}"/>
          </ac:spMkLst>
        </pc:spChg>
        <pc:picChg chg="add mod modCrop">
          <ac:chgData name="Jennifer Bonham" userId="bc4bc715-aad9-4d9d-877c-c68328db8ad5" providerId="ADAL" clId="{769C1DF2-06A9-4D31-BA71-CE17B4A69CE1}" dt="2023-02-25T15:03:47.538" v="1859" actId="1036"/>
          <ac:picMkLst>
            <pc:docMk/>
            <pc:sldMasterMk cId="1898122548" sldId="2147483660"/>
            <ac:picMk id="7" creationId="{4F9C9807-B708-963D-79EB-BD20922E6F3A}"/>
          </ac:picMkLst>
        </pc:picChg>
        <pc:cxnChg chg="add mod">
          <ac:chgData name="Jennifer Bonham" userId="bc4bc715-aad9-4d9d-877c-c68328db8ad5" providerId="ADAL" clId="{769C1DF2-06A9-4D31-BA71-CE17B4A69CE1}" dt="2023-02-25T14:38:34.764" v="74" actId="208"/>
          <ac:cxnSpMkLst>
            <pc:docMk/>
            <pc:sldMasterMk cId="1898122548" sldId="2147483660"/>
            <ac:cxnSpMk id="9" creationId="{69F2E35D-74A9-1DE5-F92B-7BC8EAF2C8E0}"/>
          </ac:cxnSpMkLst>
        </pc:cxnChg>
        <pc:cxnChg chg="add del mod">
          <ac:chgData name="Jennifer Bonham" userId="bc4bc715-aad9-4d9d-877c-c68328db8ad5" providerId="ADAL" clId="{769C1DF2-06A9-4D31-BA71-CE17B4A69CE1}" dt="2023-02-25T14:37:22.779" v="69" actId="478"/>
          <ac:cxnSpMkLst>
            <pc:docMk/>
            <pc:sldMasterMk cId="1898122548" sldId="2147483660"/>
            <ac:cxnSpMk id="12" creationId="{D9E73C19-A5B3-D08E-E1BB-0A670223E645}"/>
          </ac:cxnSpMkLst>
        </pc:cxnChg>
        <pc:sldLayoutChg chg="new del replId">
          <pc:chgData name="Jennifer Bonham" userId="bc4bc715-aad9-4d9d-877c-c68328db8ad5" providerId="ADAL" clId="{769C1DF2-06A9-4D31-BA71-CE17B4A69CE1}" dt="2023-02-25T14:40:18.587" v="79" actId="2696"/>
          <pc:sldLayoutMkLst>
            <pc:docMk/>
            <pc:sldMasterMk cId="1898122548" sldId="2147483660"/>
            <pc:sldLayoutMk cId="4237180818" sldId="2147483661"/>
          </pc:sldLayoutMkLst>
        </pc:sldLayoutChg>
        <pc:sldLayoutChg chg="addSp delSp modSp new mod replId">
          <pc:chgData name="Jennifer Bonham" userId="bc4bc715-aad9-4d9d-877c-c68328db8ad5" providerId="ADAL" clId="{769C1DF2-06A9-4D31-BA71-CE17B4A69CE1}" dt="2023-02-25T14:48:48.368" v="137" actId="20577"/>
          <pc:sldLayoutMkLst>
            <pc:docMk/>
            <pc:sldMasterMk cId="1898122548" sldId="2147483660"/>
            <pc:sldLayoutMk cId="2768079130" sldId="2147483662"/>
          </pc:sldLayoutMkLst>
          <pc:spChg chg="mod">
            <ac:chgData name="Jennifer Bonham" userId="bc4bc715-aad9-4d9d-877c-c68328db8ad5" providerId="ADAL" clId="{769C1DF2-06A9-4D31-BA71-CE17B4A69CE1}" dt="2023-02-25T14:39:35.100" v="75" actId="14100"/>
            <ac:spMkLst>
              <pc:docMk/>
              <pc:sldMasterMk cId="1898122548" sldId="2147483660"/>
              <pc:sldLayoutMk cId="2768079130" sldId="2147483662"/>
              <ac:spMk id="2" creationId="{4FBC412B-1332-6C77-9D9F-2014AEED36FB}"/>
            </ac:spMkLst>
          </pc:spChg>
          <pc:spChg chg="mod">
            <ac:chgData name="Jennifer Bonham" userId="bc4bc715-aad9-4d9d-877c-c68328db8ad5" providerId="ADAL" clId="{769C1DF2-06A9-4D31-BA71-CE17B4A69CE1}" dt="2023-02-25T14:43:35.037" v="123" actId="14100"/>
            <ac:spMkLst>
              <pc:docMk/>
              <pc:sldMasterMk cId="1898122548" sldId="2147483660"/>
              <pc:sldLayoutMk cId="2768079130" sldId="2147483662"/>
              <ac:spMk id="3" creationId="{1A522360-45CE-6A0C-D077-14BC0A6878CB}"/>
            </ac:spMkLst>
          </pc:spChg>
          <pc:spChg chg="del">
            <ac:chgData name="Jennifer Bonham" userId="bc4bc715-aad9-4d9d-877c-c68328db8ad5" providerId="ADAL" clId="{769C1DF2-06A9-4D31-BA71-CE17B4A69CE1}" dt="2023-02-25T14:40:45.755" v="89" actId="478"/>
            <ac:spMkLst>
              <pc:docMk/>
              <pc:sldMasterMk cId="1898122548" sldId="2147483660"/>
              <pc:sldLayoutMk cId="2768079130" sldId="2147483662"/>
              <ac:spMk id="4" creationId="{41E8286B-5AB3-F712-95E7-350ABBD5F765}"/>
            </ac:spMkLst>
          </pc:spChg>
          <pc:spChg chg="del">
            <ac:chgData name="Jennifer Bonham" userId="bc4bc715-aad9-4d9d-877c-c68328db8ad5" providerId="ADAL" clId="{769C1DF2-06A9-4D31-BA71-CE17B4A69CE1}" dt="2023-02-25T14:40:46.708" v="90" actId="478"/>
            <ac:spMkLst>
              <pc:docMk/>
              <pc:sldMasterMk cId="1898122548" sldId="2147483660"/>
              <pc:sldLayoutMk cId="2768079130" sldId="2147483662"/>
              <ac:spMk id="5" creationId="{0256E3C5-4241-A494-3429-132A8A76FF85}"/>
            </ac:spMkLst>
          </pc:spChg>
          <pc:spChg chg="del mod">
            <ac:chgData name="Jennifer Bonham" userId="bc4bc715-aad9-4d9d-877c-c68328db8ad5" providerId="ADAL" clId="{769C1DF2-06A9-4D31-BA71-CE17B4A69CE1}" dt="2023-02-25T14:45:50.885" v="128" actId="478"/>
            <ac:spMkLst>
              <pc:docMk/>
              <pc:sldMasterMk cId="1898122548" sldId="2147483660"/>
              <pc:sldLayoutMk cId="2768079130" sldId="2147483662"/>
              <ac:spMk id="6" creationId="{44DE54C1-2FBA-86A1-43A7-3F6E477E8942}"/>
            </ac:spMkLst>
          </pc:spChg>
          <pc:spChg chg="add del mod">
            <ac:chgData name="Jennifer Bonham" userId="bc4bc715-aad9-4d9d-877c-c68328db8ad5" providerId="ADAL" clId="{769C1DF2-06A9-4D31-BA71-CE17B4A69CE1}" dt="2023-02-25T14:43:07.277" v="116" actId="478"/>
            <ac:spMkLst>
              <pc:docMk/>
              <pc:sldMasterMk cId="1898122548" sldId="2147483660"/>
              <pc:sldLayoutMk cId="2768079130" sldId="2147483662"/>
              <ac:spMk id="7" creationId="{FC47ED0D-9D5B-E1B3-6DA8-E0B686394C83}"/>
            </ac:spMkLst>
          </pc:spChg>
          <pc:spChg chg="add del">
            <ac:chgData name="Jennifer Bonham" userId="bc4bc715-aad9-4d9d-877c-c68328db8ad5" providerId="ADAL" clId="{769C1DF2-06A9-4D31-BA71-CE17B4A69CE1}" dt="2023-02-25T14:41:56.918" v="101" actId="11529"/>
            <ac:spMkLst>
              <pc:docMk/>
              <pc:sldMasterMk cId="1898122548" sldId="2147483660"/>
              <pc:sldLayoutMk cId="2768079130" sldId="2147483662"/>
              <ac:spMk id="8" creationId="{45EDDCEB-5653-F94B-38D0-3AD7426768B4}"/>
            </ac:spMkLst>
          </pc:spChg>
          <pc:spChg chg="add del mod">
            <ac:chgData name="Jennifer Bonham" userId="bc4bc715-aad9-4d9d-877c-c68328db8ad5" providerId="ADAL" clId="{769C1DF2-06A9-4D31-BA71-CE17B4A69CE1}" dt="2023-02-25T14:41:58.821" v="102" actId="478"/>
            <ac:spMkLst>
              <pc:docMk/>
              <pc:sldMasterMk cId="1898122548" sldId="2147483660"/>
              <pc:sldLayoutMk cId="2768079130" sldId="2147483662"/>
              <ac:spMk id="9" creationId="{63959635-F879-2AAA-6D22-5C470E52476F}"/>
            </ac:spMkLst>
          </pc:spChg>
          <pc:spChg chg="add del">
            <ac:chgData name="Jennifer Bonham" userId="bc4bc715-aad9-4d9d-877c-c68328db8ad5" providerId="ADAL" clId="{769C1DF2-06A9-4D31-BA71-CE17B4A69CE1}" dt="2023-02-25T14:42:17.773" v="103" actId="11529"/>
            <ac:spMkLst>
              <pc:docMk/>
              <pc:sldMasterMk cId="1898122548" sldId="2147483660"/>
              <pc:sldLayoutMk cId="2768079130" sldId="2147483662"/>
              <ac:spMk id="10" creationId="{D7B741F3-101F-B212-84C1-6E386E6CC836}"/>
            </ac:spMkLst>
          </pc:spChg>
          <pc:spChg chg="add mod">
            <ac:chgData name="Jennifer Bonham" userId="bc4bc715-aad9-4d9d-877c-c68328db8ad5" providerId="ADAL" clId="{769C1DF2-06A9-4D31-BA71-CE17B4A69CE1}" dt="2023-02-25T14:43:32.053" v="122" actId="1076"/>
            <ac:spMkLst>
              <pc:docMk/>
              <pc:sldMasterMk cId="1898122548" sldId="2147483660"/>
              <pc:sldLayoutMk cId="2768079130" sldId="2147483662"/>
              <ac:spMk id="11" creationId="{C34D95BF-1275-4990-B34F-B201D820C723}"/>
            </ac:spMkLst>
          </pc:spChg>
          <pc:spChg chg="add mod">
            <ac:chgData name="Jennifer Bonham" userId="bc4bc715-aad9-4d9d-877c-c68328db8ad5" providerId="ADAL" clId="{769C1DF2-06A9-4D31-BA71-CE17B4A69CE1}" dt="2023-02-25T14:48:48.368" v="137" actId="20577"/>
            <ac:spMkLst>
              <pc:docMk/>
              <pc:sldMasterMk cId="1898122548" sldId="2147483660"/>
              <pc:sldLayoutMk cId="2768079130" sldId="2147483662"/>
              <ac:spMk id="12" creationId="{F2249392-8E74-9353-E6CA-ECF2225C4A6F}"/>
            </ac:spMkLst>
          </pc:spChg>
        </pc:sldLayoutChg>
        <pc:sldLayoutChg chg="new del replId">
          <pc:chgData name="Jennifer Bonham" userId="bc4bc715-aad9-4d9d-877c-c68328db8ad5" providerId="ADAL" clId="{769C1DF2-06A9-4D31-BA71-CE17B4A69CE1}" dt="2023-02-25T14:40:25.080" v="80" actId="2696"/>
          <pc:sldLayoutMkLst>
            <pc:docMk/>
            <pc:sldMasterMk cId="1898122548" sldId="2147483660"/>
            <pc:sldLayoutMk cId="2558482792" sldId="2147483663"/>
          </pc:sldLayoutMkLst>
        </pc:sldLayoutChg>
        <pc:sldLayoutChg chg="new del replId">
          <pc:chgData name="Jennifer Bonham" userId="bc4bc715-aad9-4d9d-877c-c68328db8ad5" providerId="ADAL" clId="{769C1DF2-06A9-4D31-BA71-CE17B4A69CE1}" dt="2023-02-25T14:40:27.207" v="81" actId="2696"/>
          <pc:sldLayoutMkLst>
            <pc:docMk/>
            <pc:sldMasterMk cId="1898122548" sldId="2147483660"/>
            <pc:sldLayoutMk cId="1566241347" sldId="2147483664"/>
          </pc:sldLayoutMkLst>
        </pc:sldLayoutChg>
        <pc:sldLayoutChg chg="new del replId">
          <pc:chgData name="Jennifer Bonham" userId="bc4bc715-aad9-4d9d-877c-c68328db8ad5" providerId="ADAL" clId="{769C1DF2-06A9-4D31-BA71-CE17B4A69CE1}" dt="2023-02-25T14:40:29.399" v="82" actId="2696"/>
          <pc:sldLayoutMkLst>
            <pc:docMk/>
            <pc:sldMasterMk cId="1898122548" sldId="2147483660"/>
            <pc:sldLayoutMk cId="1344925970" sldId="2147483665"/>
          </pc:sldLayoutMkLst>
        </pc:sldLayoutChg>
        <pc:sldLayoutChg chg="new del replId">
          <pc:chgData name="Jennifer Bonham" userId="bc4bc715-aad9-4d9d-877c-c68328db8ad5" providerId="ADAL" clId="{769C1DF2-06A9-4D31-BA71-CE17B4A69CE1}" dt="2023-02-25T14:40:31.766" v="83" actId="2696"/>
          <pc:sldLayoutMkLst>
            <pc:docMk/>
            <pc:sldMasterMk cId="1898122548" sldId="2147483660"/>
            <pc:sldLayoutMk cId="568254817" sldId="2147483666"/>
          </pc:sldLayoutMkLst>
        </pc:sldLayoutChg>
        <pc:sldLayoutChg chg="new del replId">
          <pc:chgData name="Jennifer Bonham" userId="bc4bc715-aad9-4d9d-877c-c68328db8ad5" providerId="ADAL" clId="{769C1DF2-06A9-4D31-BA71-CE17B4A69CE1}" dt="2023-02-25T14:40:33.271" v="84" actId="2696"/>
          <pc:sldLayoutMkLst>
            <pc:docMk/>
            <pc:sldMasterMk cId="1898122548" sldId="2147483660"/>
            <pc:sldLayoutMk cId="809426033" sldId="2147483667"/>
          </pc:sldLayoutMkLst>
        </pc:sldLayoutChg>
        <pc:sldLayoutChg chg="new del replId">
          <pc:chgData name="Jennifer Bonham" userId="bc4bc715-aad9-4d9d-877c-c68328db8ad5" providerId="ADAL" clId="{769C1DF2-06A9-4D31-BA71-CE17B4A69CE1}" dt="2023-02-25T14:40:34.511" v="85" actId="2696"/>
          <pc:sldLayoutMkLst>
            <pc:docMk/>
            <pc:sldMasterMk cId="1898122548" sldId="2147483660"/>
            <pc:sldLayoutMk cId="628132368" sldId="2147483668"/>
          </pc:sldLayoutMkLst>
        </pc:sldLayoutChg>
        <pc:sldLayoutChg chg="new del replId">
          <pc:chgData name="Jennifer Bonham" userId="bc4bc715-aad9-4d9d-877c-c68328db8ad5" providerId="ADAL" clId="{769C1DF2-06A9-4D31-BA71-CE17B4A69CE1}" dt="2023-02-25T14:40:39.238" v="88" actId="2696"/>
          <pc:sldLayoutMkLst>
            <pc:docMk/>
            <pc:sldMasterMk cId="1898122548" sldId="2147483660"/>
            <pc:sldLayoutMk cId="1915711236" sldId="2147483669"/>
          </pc:sldLayoutMkLst>
        </pc:sldLayoutChg>
        <pc:sldLayoutChg chg="new del replId">
          <pc:chgData name="Jennifer Bonham" userId="bc4bc715-aad9-4d9d-877c-c68328db8ad5" providerId="ADAL" clId="{769C1DF2-06A9-4D31-BA71-CE17B4A69CE1}" dt="2023-02-25T14:40:36.806" v="86" actId="2696"/>
          <pc:sldLayoutMkLst>
            <pc:docMk/>
            <pc:sldMasterMk cId="1898122548" sldId="2147483660"/>
            <pc:sldLayoutMk cId="141729529" sldId="2147483670"/>
          </pc:sldLayoutMkLst>
        </pc:sldLayoutChg>
        <pc:sldLayoutChg chg="new del replId">
          <pc:chgData name="Jennifer Bonham" userId="bc4bc715-aad9-4d9d-877c-c68328db8ad5" providerId="ADAL" clId="{769C1DF2-06A9-4D31-BA71-CE17B4A69CE1}" dt="2023-02-25T14:40:38.077" v="87" actId="2696"/>
          <pc:sldLayoutMkLst>
            <pc:docMk/>
            <pc:sldMasterMk cId="1898122548" sldId="2147483660"/>
            <pc:sldLayoutMk cId="785631507" sldId="2147483671"/>
          </pc:sldLayoutMkLst>
        </pc:sldLayoutChg>
      </pc:sldMasterChg>
    </pc:docChg>
  </pc:docChgLst>
  <pc:docChgLst>
    <pc:chgData name="Liz Morales" userId="31871123-12b8-483a-a07a-e8e699469af6" providerId="ADAL" clId="{1CE38686-34FE-4614-81FF-FA1EF0EEF5E1}"/>
    <pc:docChg chg="undo custSel addSld delSld modSld sldOrd modSection">
      <pc:chgData name="Liz Morales" userId="31871123-12b8-483a-a07a-e8e699469af6" providerId="ADAL" clId="{1CE38686-34FE-4614-81FF-FA1EF0EEF5E1}" dt="2023-02-28T21:34:02.808" v="280" actId="26606"/>
      <pc:docMkLst>
        <pc:docMk/>
      </pc:docMkLst>
      <pc:sldChg chg="del">
        <pc:chgData name="Liz Morales" userId="31871123-12b8-483a-a07a-e8e699469af6" providerId="ADAL" clId="{1CE38686-34FE-4614-81FF-FA1EF0EEF5E1}" dt="2023-02-28T20:59:20.303" v="0" actId="2696"/>
        <pc:sldMkLst>
          <pc:docMk/>
          <pc:sldMk cId="2474135124" sldId="312"/>
        </pc:sldMkLst>
      </pc:sldChg>
      <pc:sldChg chg="add del">
        <pc:chgData name="Liz Morales" userId="31871123-12b8-483a-a07a-e8e699469af6" providerId="ADAL" clId="{1CE38686-34FE-4614-81FF-FA1EF0EEF5E1}" dt="2023-02-28T21:08:09.778" v="98" actId="2696"/>
        <pc:sldMkLst>
          <pc:docMk/>
          <pc:sldMk cId="2089687623" sldId="313"/>
        </pc:sldMkLst>
      </pc:sldChg>
      <pc:sldChg chg="modSp add del mod">
        <pc:chgData name="Liz Morales" userId="31871123-12b8-483a-a07a-e8e699469af6" providerId="ADAL" clId="{1CE38686-34FE-4614-81FF-FA1EF0EEF5E1}" dt="2023-02-28T21:08:07.875" v="97"/>
        <pc:sldMkLst>
          <pc:docMk/>
          <pc:sldMk cId="3759605958" sldId="313"/>
        </pc:sldMkLst>
        <pc:spChg chg="mod">
          <ac:chgData name="Liz Morales" userId="31871123-12b8-483a-a07a-e8e699469af6" providerId="ADAL" clId="{1CE38686-34FE-4614-81FF-FA1EF0EEF5E1}" dt="2023-02-28T21:08:07.875" v="97"/>
          <ac:spMkLst>
            <pc:docMk/>
            <pc:sldMk cId="3759605958" sldId="313"/>
            <ac:spMk id="2" creationId="{CBD97DD5-49CC-49F3-A2EA-0FF4CFE30E9F}"/>
          </ac:spMkLst>
        </pc:spChg>
      </pc:sldChg>
      <pc:sldChg chg="ord">
        <pc:chgData name="Liz Morales" userId="31871123-12b8-483a-a07a-e8e699469af6" providerId="ADAL" clId="{1CE38686-34FE-4614-81FF-FA1EF0EEF5E1}" dt="2023-02-28T21:02:28.355" v="4"/>
        <pc:sldMkLst>
          <pc:docMk/>
          <pc:sldMk cId="2703476760" sldId="316"/>
        </pc:sldMkLst>
      </pc:sldChg>
      <pc:sldChg chg="del">
        <pc:chgData name="Liz Morales" userId="31871123-12b8-483a-a07a-e8e699469af6" providerId="ADAL" clId="{1CE38686-34FE-4614-81FF-FA1EF0EEF5E1}" dt="2023-02-28T21:03:28.048" v="5" actId="47"/>
        <pc:sldMkLst>
          <pc:docMk/>
          <pc:sldMk cId="476254430" sldId="317"/>
        </pc:sldMkLst>
      </pc:sldChg>
      <pc:sldChg chg="addSp delSp modSp mod modClrScheme delDesignElem chgLayout">
        <pc:chgData name="Liz Morales" userId="31871123-12b8-483a-a07a-e8e699469af6" providerId="ADAL" clId="{1CE38686-34FE-4614-81FF-FA1EF0EEF5E1}" dt="2023-02-28T21:33:28.338" v="279" actId="14100"/>
        <pc:sldMkLst>
          <pc:docMk/>
          <pc:sldMk cId="1007693262" sldId="318"/>
        </pc:sldMkLst>
        <pc:spChg chg="mod ord">
          <ac:chgData name="Liz Morales" userId="31871123-12b8-483a-a07a-e8e699469af6" providerId="ADAL" clId="{1CE38686-34FE-4614-81FF-FA1EF0EEF5E1}" dt="2023-02-28T21:33:05.313" v="273" actId="26606"/>
          <ac:spMkLst>
            <pc:docMk/>
            <pc:sldMk cId="1007693262" sldId="318"/>
            <ac:spMk id="2" creationId="{FEC4BBAA-10C2-0EAD-B94E-A1DB1F49BC01}"/>
          </ac:spMkLst>
        </pc:spChg>
        <pc:spChg chg="add del">
          <ac:chgData name="Liz Morales" userId="31871123-12b8-483a-a07a-e8e699469af6" providerId="ADAL" clId="{1CE38686-34FE-4614-81FF-FA1EF0EEF5E1}" dt="2023-02-28T21:33:05.313" v="273" actId="26606"/>
          <ac:spMkLst>
            <pc:docMk/>
            <pc:sldMk cId="1007693262" sldId="318"/>
            <ac:spMk id="34" creationId="{9DBC8166-481C-4473-95F5-9A5B9073B7F1}"/>
          </ac:spMkLst>
        </pc:spChg>
        <pc:spChg chg="add del">
          <ac:chgData name="Liz Morales" userId="31871123-12b8-483a-a07a-e8e699469af6" providerId="ADAL" clId="{1CE38686-34FE-4614-81FF-FA1EF0EEF5E1}" dt="2023-02-28T21:33:05.313" v="273" actId="26606"/>
          <ac:spMkLst>
            <pc:docMk/>
            <pc:sldMk cId="1007693262" sldId="318"/>
            <ac:spMk id="36" creationId="{A5A5CE6E-90AF-4D43-A014-1F9EC83EB93D}"/>
          </ac:spMkLst>
        </pc:spChg>
        <pc:spChg chg="add">
          <ac:chgData name="Liz Morales" userId="31871123-12b8-483a-a07a-e8e699469af6" providerId="ADAL" clId="{1CE38686-34FE-4614-81FF-FA1EF0EEF5E1}" dt="2023-02-28T21:33:05.313" v="273" actId="26606"/>
          <ac:spMkLst>
            <pc:docMk/>
            <pc:sldMk cId="1007693262" sldId="318"/>
            <ac:spMk id="41" creationId="{73DE2CFE-42F2-48F0-8706-5264E012B10C}"/>
          </ac:spMkLst>
        </pc:spChg>
        <pc:graphicFrameChg chg="mod ord modGraphic">
          <ac:chgData name="Liz Morales" userId="31871123-12b8-483a-a07a-e8e699469af6" providerId="ADAL" clId="{1CE38686-34FE-4614-81FF-FA1EF0EEF5E1}" dt="2023-02-28T21:33:05.313" v="273" actId="26606"/>
          <ac:graphicFrameMkLst>
            <pc:docMk/>
            <pc:sldMk cId="1007693262" sldId="318"/>
            <ac:graphicFrameMk id="22" creationId="{E4E0C423-5C75-D950-FD20-40C5BEFDE67E}"/>
          </ac:graphicFrameMkLst>
        </pc:graphicFrameChg>
        <pc:picChg chg="add mod">
          <ac:chgData name="Liz Morales" userId="31871123-12b8-483a-a07a-e8e699469af6" providerId="ADAL" clId="{1CE38686-34FE-4614-81FF-FA1EF0EEF5E1}" dt="2023-02-28T21:33:28.338" v="279" actId="14100"/>
          <ac:picMkLst>
            <pc:docMk/>
            <pc:sldMk cId="1007693262" sldId="318"/>
            <ac:picMk id="4" creationId="{B90108E8-0C8B-A546-2C76-2A8E279E8747}"/>
          </ac:picMkLst>
        </pc:picChg>
      </pc:sldChg>
      <pc:sldChg chg="modSp mod">
        <pc:chgData name="Liz Morales" userId="31871123-12b8-483a-a07a-e8e699469af6" providerId="ADAL" clId="{1CE38686-34FE-4614-81FF-FA1EF0EEF5E1}" dt="2023-02-28T21:13:19.264" v="176" actId="20577"/>
        <pc:sldMkLst>
          <pc:docMk/>
          <pc:sldMk cId="1503167542" sldId="319"/>
        </pc:sldMkLst>
        <pc:spChg chg="mod">
          <ac:chgData name="Liz Morales" userId="31871123-12b8-483a-a07a-e8e699469af6" providerId="ADAL" clId="{1CE38686-34FE-4614-81FF-FA1EF0EEF5E1}" dt="2023-02-28T21:12:58.316" v="164" actId="20577"/>
          <ac:spMkLst>
            <pc:docMk/>
            <pc:sldMk cId="1503167542" sldId="319"/>
            <ac:spMk id="2" creationId="{FEC4BBAA-10C2-0EAD-B94E-A1DB1F49BC01}"/>
          </ac:spMkLst>
        </pc:spChg>
        <pc:graphicFrameChg chg="mod">
          <ac:chgData name="Liz Morales" userId="31871123-12b8-483a-a07a-e8e699469af6" providerId="ADAL" clId="{1CE38686-34FE-4614-81FF-FA1EF0EEF5E1}" dt="2023-02-28T21:13:19.264" v="176" actId="20577"/>
          <ac:graphicFrameMkLst>
            <pc:docMk/>
            <pc:sldMk cId="1503167542" sldId="319"/>
            <ac:graphicFrameMk id="22" creationId="{E4E0C423-5C75-D950-FD20-40C5BEFDE67E}"/>
          </ac:graphicFrameMkLst>
        </pc:graphicFrameChg>
      </pc:sldChg>
      <pc:sldChg chg="del">
        <pc:chgData name="Liz Morales" userId="31871123-12b8-483a-a07a-e8e699469af6" providerId="ADAL" clId="{1CE38686-34FE-4614-81FF-FA1EF0EEF5E1}" dt="2023-02-28T21:06:17.628" v="68" actId="2696"/>
        <pc:sldMkLst>
          <pc:docMk/>
          <pc:sldMk cId="1587060333" sldId="320"/>
        </pc:sldMkLst>
      </pc:sldChg>
      <pc:sldChg chg="add del">
        <pc:chgData name="Liz Morales" userId="31871123-12b8-483a-a07a-e8e699469af6" providerId="ADAL" clId="{1CE38686-34FE-4614-81FF-FA1EF0EEF5E1}" dt="2023-02-28T21:08:09.778" v="98" actId="2696"/>
        <pc:sldMkLst>
          <pc:docMk/>
          <pc:sldMk cId="382491310" sldId="339"/>
        </pc:sldMkLst>
      </pc:sldChg>
      <pc:sldChg chg="addSp delSp add del setBg delDesignElem">
        <pc:chgData name="Liz Morales" userId="31871123-12b8-483a-a07a-e8e699469af6" providerId="ADAL" clId="{1CE38686-34FE-4614-81FF-FA1EF0EEF5E1}" dt="2023-02-28T21:08:07.875" v="97"/>
        <pc:sldMkLst>
          <pc:docMk/>
          <pc:sldMk cId="3190210246" sldId="339"/>
        </pc:sldMkLst>
        <pc:spChg chg="add del">
          <ac:chgData name="Liz Morales" userId="31871123-12b8-483a-a07a-e8e699469af6" providerId="ADAL" clId="{1CE38686-34FE-4614-81FF-FA1EF0EEF5E1}" dt="2023-02-28T21:08:07.875" v="97"/>
          <ac:spMkLst>
            <pc:docMk/>
            <pc:sldMk cId="3190210246" sldId="339"/>
            <ac:spMk id="45" creationId="{2B566528-1B12-4246-9431-5C2D7D081168}"/>
          </ac:spMkLst>
        </pc:spChg>
        <pc:spChg chg="add del">
          <ac:chgData name="Liz Morales" userId="31871123-12b8-483a-a07a-e8e699469af6" providerId="ADAL" clId="{1CE38686-34FE-4614-81FF-FA1EF0EEF5E1}" dt="2023-02-28T21:08:07.875" v="97"/>
          <ac:spMkLst>
            <pc:docMk/>
            <pc:sldMk cId="3190210246" sldId="339"/>
            <ac:spMk id="46" creationId="{2E80C965-DB6D-4F81-9E9E-B027384D0BD6}"/>
          </ac:spMkLst>
        </pc:spChg>
        <pc:spChg chg="add del">
          <ac:chgData name="Liz Morales" userId="31871123-12b8-483a-a07a-e8e699469af6" providerId="ADAL" clId="{1CE38686-34FE-4614-81FF-FA1EF0EEF5E1}" dt="2023-02-28T21:08:07.875" v="97"/>
          <ac:spMkLst>
            <pc:docMk/>
            <pc:sldMk cId="3190210246" sldId="339"/>
            <ac:spMk id="47" creationId="{A580F890-B085-4E95-96AA-55AEBEC5CE6E}"/>
          </ac:spMkLst>
        </pc:spChg>
        <pc:spChg chg="add del">
          <ac:chgData name="Liz Morales" userId="31871123-12b8-483a-a07a-e8e699469af6" providerId="ADAL" clId="{1CE38686-34FE-4614-81FF-FA1EF0EEF5E1}" dt="2023-02-28T21:08:07.875" v="97"/>
          <ac:spMkLst>
            <pc:docMk/>
            <pc:sldMk cId="3190210246" sldId="339"/>
            <ac:spMk id="48" creationId="{D3F51FEB-38FB-4F6C-9F7B-2F2AFAB65463}"/>
          </ac:spMkLst>
        </pc:spChg>
        <pc:spChg chg="add del">
          <ac:chgData name="Liz Morales" userId="31871123-12b8-483a-a07a-e8e699469af6" providerId="ADAL" clId="{1CE38686-34FE-4614-81FF-FA1EF0EEF5E1}" dt="2023-02-28T21:08:07.875" v="97"/>
          <ac:spMkLst>
            <pc:docMk/>
            <pc:sldMk cId="3190210246" sldId="339"/>
            <ac:spMk id="49" creationId="{1E547BA6-BAE0-43BB-A7CA-60F69CE252F0}"/>
          </ac:spMkLst>
        </pc:spChg>
      </pc:sldChg>
      <pc:sldChg chg="addSp delSp add del setBg delDesignElem">
        <pc:chgData name="Liz Morales" userId="31871123-12b8-483a-a07a-e8e699469af6" providerId="ADAL" clId="{1CE38686-34FE-4614-81FF-FA1EF0EEF5E1}" dt="2023-02-28T21:08:07.875" v="97"/>
        <pc:sldMkLst>
          <pc:docMk/>
          <pc:sldMk cId="834629478" sldId="341"/>
        </pc:sldMkLst>
        <pc:spChg chg="add del">
          <ac:chgData name="Liz Morales" userId="31871123-12b8-483a-a07a-e8e699469af6" providerId="ADAL" clId="{1CE38686-34FE-4614-81FF-FA1EF0EEF5E1}" dt="2023-02-28T21:08:07.875" v="97"/>
          <ac:spMkLst>
            <pc:docMk/>
            <pc:sldMk cId="834629478" sldId="341"/>
            <ac:spMk id="8" creationId="{66B332A4-D438-4773-A77F-5ED49A448D9D}"/>
          </ac:spMkLst>
        </pc:spChg>
        <pc:spChg chg="add del">
          <ac:chgData name="Liz Morales" userId="31871123-12b8-483a-a07a-e8e699469af6" providerId="ADAL" clId="{1CE38686-34FE-4614-81FF-FA1EF0EEF5E1}" dt="2023-02-28T21:08:07.875" v="97"/>
          <ac:spMkLst>
            <pc:docMk/>
            <pc:sldMk cId="834629478" sldId="341"/>
            <ac:spMk id="10" creationId="{DF9AD32D-FF05-44F4-BD4D-9CEE89B71EB9}"/>
          </ac:spMkLst>
        </pc:spChg>
      </pc:sldChg>
      <pc:sldChg chg="modSp add del mod">
        <pc:chgData name="Liz Morales" userId="31871123-12b8-483a-a07a-e8e699469af6" providerId="ADAL" clId="{1CE38686-34FE-4614-81FF-FA1EF0EEF5E1}" dt="2023-02-28T21:08:09.778" v="98" actId="2696"/>
        <pc:sldMkLst>
          <pc:docMk/>
          <pc:sldMk cId="960038240" sldId="341"/>
        </pc:sldMkLst>
        <pc:spChg chg="mod">
          <ac:chgData name="Liz Morales" userId="31871123-12b8-483a-a07a-e8e699469af6" providerId="ADAL" clId="{1CE38686-34FE-4614-81FF-FA1EF0EEF5E1}" dt="2023-02-28T21:06:56.986" v="69" actId="6549"/>
          <ac:spMkLst>
            <pc:docMk/>
            <pc:sldMk cId="960038240" sldId="341"/>
            <ac:spMk id="4" creationId="{7087C1DC-8B4B-4A21-9A7B-F2E62F3F1E92}"/>
          </ac:spMkLst>
        </pc:spChg>
        <pc:spChg chg="mod">
          <ac:chgData name="Liz Morales" userId="31871123-12b8-483a-a07a-e8e699469af6" providerId="ADAL" clId="{1CE38686-34FE-4614-81FF-FA1EF0EEF5E1}" dt="2023-02-28T21:07:07.755" v="90" actId="20577"/>
          <ac:spMkLst>
            <pc:docMk/>
            <pc:sldMk cId="960038240" sldId="341"/>
            <ac:spMk id="5" creationId="{D098C842-51DB-4900-9EEA-A9E2D941831F}"/>
          </ac:spMkLst>
        </pc:spChg>
      </pc:sldChg>
      <pc:sldChg chg="addSp delSp modSp new mod setBg">
        <pc:chgData name="Liz Morales" userId="31871123-12b8-483a-a07a-e8e699469af6" providerId="ADAL" clId="{1CE38686-34FE-4614-81FF-FA1EF0EEF5E1}" dt="2023-02-28T21:34:02.808" v="280" actId="26606"/>
        <pc:sldMkLst>
          <pc:docMk/>
          <pc:sldMk cId="3023874637" sldId="343"/>
        </pc:sldMkLst>
        <pc:spChg chg="mod">
          <ac:chgData name="Liz Morales" userId="31871123-12b8-483a-a07a-e8e699469af6" providerId="ADAL" clId="{1CE38686-34FE-4614-81FF-FA1EF0EEF5E1}" dt="2023-02-28T21:34:02.808" v="280" actId="26606"/>
          <ac:spMkLst>
            <pc:docMk/>
            <pc:sldMk cId="3023874637" sldId="343"/>
            <ac:spMk id="2" creationId="{EB0A762E-43F7-38FF-2A93-5521FFEE3982}"/>
          </ac:spMkLst>
        </pc:spChg>
        <pc:spChg chg="del">
          <ac:chgData name="Liz Morales" userId="31871123-12b8-483a-a07a-e8e699469af6" providerId="ADAL" clId="{1CE38686-34FE-4614-81FF-FA1EF0EEF5E1}" dt="2023-02-28T21:34:02.808" v="280" actId="26606"/>
          <ac:spMkLst>
            <pc:docMk/>
            <pc:sldMk cId="3023874637" sldId="343"/>
            <ac:spMk id="3" creationId="{12FA5AFB-C063-3B4D-EC49-3DE8ECA919F2}"/>
          </ac:spMkLst>
        </pc:spChg>
        <pc:spChg chg="add">
          <ac:chgData name="Liz Morales" userId="31871123-12b8-483a-a07a-e8e699469af6" providerId="ADAL" clId="{1CE38686-34FE-4614-81FF-FA1EF0EEF5E1}" dt="2023-02-28T21:34:02.808" v="280" actId="26606"/>
          <ac:spMkLst>
            <pc:docMk/>
            <pc:sldMk cId="3023874637" sldId="343"/>
            <ac:spMk id="10" creationId="{A3363022-C969-41E9-8EB2-E4C94908C1FA}"/>
          </ac:spMkLst>
        </pc:spChg>
        <pc:spChg chg="add">
          <ac:chgData name="Liz Morales" userId="31871123-12b8-483a-a07a-e8e699469af6" providerId="ADAL" clId="{1CE38686-34FE-4614-81FF-FA1EF0EEF5E1}" dt="2023-02-28T21:34:02.808" v="280" actId="26606"/>
          <ac:spMkLst>
            <pc:docMk/>
            <pc:sldMk cId="3023874637" sldId="343"/>
            <ac:spMk id="12" creationId="{8D1AD6B3-BE88-4CEB-BA17-790657CC4729}"/>
          </ac:spMkLst>
        </pc:spChg>
        <pc:grpChg chg="add">
          <ac:chgData name="Liz Morales" userId="31871123-12b8-483a-a07a-e8e699469af6" providerId="ADAL" clId="{1CE38686-34FE-4614-81FF-FA1EF0EEF5E1}" dt="2023-02-28T21:34:02.808" v="280" actId="26606"/>
          <ac:grpSpMkLst>
            <pc:docMk/>
            <pc:sldMk cId="3023874637" sldId="343"/>
            <ac:grpSpMk id="14" creationId="{89D1390B-7E13-4B4F-9CB2-391063412E54}"/>
          </ac:grpSpMkLst>
        </pc:grpChg>
        <pc:picChg chg="add">
          <ac:chgData name="Liz Morales" userId="31871123-12b8-483a-a07a-e8e699469af6" providerId="ADAL" clId="{1CE38686-34FE-4614-81FF-FA1EF0EEF5E1}" dt="2023-02-28T21:34:02.808" v="280" actId="26606"/>
          <ac:picMkLst>
            <pc:docMk/>
            <pc:sldMk cId="3023874637" sldId="343"/>
            <ac:picMk id="7" creationId="{7590CB8A-C905-7F54-E473-B4862EA04F3F}"/>
          </ac:picMkLst>
        </pc:picChg>
      </pc:sldChg>
    </pc:docChg>
  </pc:docChgLst>
  <pc:docChgLst>
    <pc:chgData name="Jennifer Bonham" userId="S::jennifer.bonham@tucsonaz.gov::bc4bc715-aad9-4d9d-877c-c68328db8ad5" providerId="AD" clId="Web-{FF3042BB-F111-4C3C-6B3E-04926442F117}"/>
    <pc:docChg chg="modSld">
      <pc:chgData name="Jennifer Bonham" userId="S::jennifer.bonham@tucsonaz.gov::bc4bc715-aad9-4d9d-877c-c68328db8ad5" providerId="AD" clId="Web-{FF3042BB-F111-4C3C-6B3E-04926442F117}" dt="2023-02-28T22:14:31.653" v="15" actId="20577"/>
      <pc:docMkLst>
        <pc:docMk/>
      </pc:docMkLst>
      <pc:sldChg chg="modSp">
        <pc:chgData name="Jennifer Bonham" userId="S::jennifer.bonham@tucsonaz.gov::bc4bc715-aad9-4d9d-877c-c68328db8ad5" providerId="AD" clId="Web-{FF3042BB-F111-4C3C-6B3E-04926442F117}" dt="2023-02-28T22:08:16.649" v="1" actId="20577"/>
        <pc:sldMkLst>
          <pc:docMk/>
          <pc:sldMk cId="329783565" sldId="337"/>
        </pc:sldMkLst>
        <pc:spChg chg="mod">
          <ac:chgData name="Jennifer Bonham" userId="S::jennifer.bonham@tucsonaz.gov::bc4bc715-aad9-4d9d-877c-c68328db8ad5" providerId="AD" clId="Web-{FF3042BB-F111-4C3C-6B3E-04926442F117}" dt="2023-02-28T22:08:16.649" v="1" actId="20577"/>
          <ac:spMkLst>
            <pc:docMk/>
            <pc:sldMk cId="329783565" sldId="337"/>
            <ac:spMk id="4" creationId="{D0F4F542-BF7A-4EB7-BEBC-2FD9FE44DD1C}"/>
          </ac:spMkLst>
        </pc:spChg>
      </pc:sldChg>
      <pc:sldChg chg="modSp">
        <pc:chgData name="Jennifer Bonham" userId="S::jennifer.bonham@tucsonaz.gov::bc4bc715-aad9-4d9d-877c-c68328db8ad5" providerId="AD" clId="Web-{FF3042BB-F111-4C3C-6B3E-04926442F117}" dt="2023-02-28T22:14:31.653" v="15" actId="20577"/>
        <pc:sldMkLst>
          <pc:docMk/>
          <pc:sldMk cId="3620552879" sldId="339"/>
        </pc:sldMkLst>
        <pc:spChg chg="mod">
          <ac:chgData name="Jennifer Bonham" userId="S::jennifer.bonham@tucsonaz.gov::bc4bc715-aad9-4d9d-877c-c68328db8ad5" providerId="AD" clId="Web-{FF3042BB-F111-4C3C-6B3E-04926442F117}" dt="2023-02-28T22:14:31.653" v="15" actId="20577"/>
          <ac:spMkLst>
            <pc:docMk/>
            <pc:sldMk cId="3620552879" sldId="339"/>
            <ac:spMk id="5" creationId="{C9C5C0FE-0D73-4273-B0D8-95D9C4AB1805}"/>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341B7-E7F5-48E9-9179-D121A7B0C42D}"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E2A6836A-EFC0-4A48-BEAC-2FEB37B5F0CB}">
      <dgm:prSet/>
      <dgm:spPr/>
      <dgm:t>
        <a:bodyPr/>
        <a:lstStyle/>
        <a:p>
          <a:endParaRPr lang="en-US"/>
        </a:p>
      </dgm:t>
    </dgm:pt>
    <dgm:pt modelId="{8187A425-A99F-4224-9620-E9948F0F9EB6}" type="parTrans" cxnId="{A61A4CD3-A36E-44B8-AE58-52056A502F47}">
      <dgm:prSet/>
      <dgm:spPr/>
      <dgm:t>
        <a:bodyPr/>
        <a:lstStyle/>
        <a:p>
          <a:endParaRPr lang="en-US"/>
        </a:p>
      </dgm:t>
    </dgm:pt>
    <dgm:pt modelId="{2B8F8153-09BA-4E46-B4FE-0828792B91A1}" type="sibTrans" cxnId="{A61A4CD3-A36E-44B8-AE58-52056A502F47}">
      <dgm:prSet/>
      <dgm:spPr/>
      <dgm:t>
        <a:bodyPr/>
        <a:lstStyle/>
        <a:p>
          <a:endParaRPr lang="en-US"/>
        </a:p>
      </dgm:t>
    </dgm:pt>
    <dgm:pt modelId="{A5472E16-E26C-40DD-99D7-461E04ED7429}" type="pres">
      <dgm:prSet presAssocID="{04D341B7-E7F5-48E9-9179-D121A7B0C42D}" presName="vert0" presStyleCnt="0">
        <dgm:presLayoutVars>
          <dgm:dir/>
          <dgm:animOne val="branch"/>
          <dgm:animLvl val="lvl"/>
        </dgm:presLayoutVars>
      </dgm:prSet>
      <dgm:spPr/>
    </dgm:pt>
    <dgm:pt modelId="{91DC5E72-0DE2-40F2-A77B-C8AD7E648EFD}" type="pres">
      <dgm:prSet presAssocID="{E2A6836A-EFC0-4A48-BEAC-2FEB37B5F0CB}" presName="thickLine" presStyleLbl="alignNode1" presStyleIdx="0" presStyleCnt="1"/>
      <dgm:spPr/>
    </dgm:pt>
    <dgm:pt modelId="{43308AA6-F600-4783-87AD-27736164DB51}" type="pres">
      <dgm:prSet presAssocID="{E2A6836A-EFC0-4A48-BEAC-2FEB37B5F0CB}" presName="horz1" presStyleCnt="0"/>
      <dgm:spPr/>
    </dgm:pt>
    <dgm:pt modelId="{E42BC4C3-CE8D-42AE-ACD3-C4CD31084048}" type="pres">
      <dgm:prSet presAssocID="{E2A6836A-EFC0-4A48-BEAC-2FEB37B5F0CB}" presName="tx1" presStyleLbl="revTx" presStyleIdx="0" presStyleCnt="1"/>
      <dgm:spPr/>
    </dgm:pt>
    <dgm:pt modelId="{A5868949-C22C-4D80-971B-CD8F50F4E348}" type="pres">
      <dgm:prSet presAssocID="{E2A6836A-EFC0-4A48-BEAC-2FEB37B5F0CB}" presName="vert1" presStyleCnt="0"/>
      <dgm:spPr/>
    </dgm:pt>
  </dgm:ptLst>
  <dgm:cxnLst>
    <dgm:cxn modelId="{EE15CE3B-7CE6-4241-AD36-46E1CAFD9DA3}" type="presOf" srcId="{E2A6836A-EFC0-4A48-BEAC-2FEB37B5F0CB}" destId="{E42BC4C3-CE8D-42AE-ACD3-C4CD31084048}" srcOrd="0" destOrd="0" presId="urn:microsoft.com/office/officeart/2008/layout/LinedList"/>
    <dgm:cxn modelId="{2822FD63-E662-4C0B-8C43-601888211AB9}" type="presOf" srcId="{04D341B7-E7F5-48E9-9179-D121A7B0C42D}" destId="{A5472E16-E26C-40DD-99D7-461E04ED7429}" srcOrd="0" destOrd="0" presId="urn:microsoft.com/office/officeart/2008/layout/LinedList"/>
    <dgm:cxn modelId="{A61A4CD3-A36E-44B8-AE58-52056A502F47}" srcId="{04D341B7-E7F5-48E9-9179-D121A7B0C42D}" destId="{E2A6836A-EFC0-4A48-BEAC-2FEB37B5F0CB}" srcOrd="0" destOrd="0" parTransId="{8187A425-A99F-4224-9620-E9948F0F9EB6}" sibTransId="{2B8F8153-09BA-4E46-B4FE-0828792B91A1}"/>
    <dgm:cxn modelId="{EECACE2D-B7E1-44F9-B598-94045181C797}" type="presParOf" srcId="{A5472E16-E26C-40DD-99D7-461E04ED7429}" destId="{91DC5E72-0DE2-40F2-A77B-C8AD7E648EFD}" srcOrd="0" destOrd="0" presId="urn:microsoft.com/office/officeart/2008/layout/LinedList"/>
    <dgm:cxn modelId="{862B268F-B9CA-4090-A5EB-2DE963F1F2E7}" type="presParOf" srcId="{A5472E16-E26C-40DD-99D7-461E04ED7429}" destId="{43308AA6-F600-4783-87AD-27736164DB51}" srcOrd="1" destOrd="0" presId="urn:microsoft.com/office/officeart/2008/layout/LinedList"/>
    <dgm:cxn modelId="{4AB7AB0B-7DC9-4C84-A149-A28101963D01}" type="presParOf" srcId="{43308AA6-F600-4783-87AD-27736164DB51}" destId="{E42BC4C3-CE8D-42AE-ACD3-C4CD31084048}" srcOrd="0" destOrd="0" presId="urn:microsoft.com/office/officeart/2008/layout/LinedList"/>
    <dgm:cxn modelId="{833F0D10-DD13-4FC6-8199-AA18B2D4DD80}" type="presParOf" srcId="{43308AA6-F600-4783-87AD-27736164DB51}" destId="{A5868949-C22C-4D80-971B-CD8F50F4E34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C4E8A-9848-40CC-92B4-E20BF0F19C9B}"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A622B5AD-6E6E-40DB-A57F-E64377F2F2AF}">
      <dgm:prSet phldrT="[Text]"/>
      <dgm:spPr/>
      <dgm:t>
        <a:bodyPr/>
        <a:lstStyle/>
        <a:p>
          <a:r>
            <a:rPr lang="en-US"/>
            <a:t>Source of Income Exceptions for Owners of Rental Units</a:t>
          </a:r>
        </a:p>
      </dgm:t>
    </dgm:pt>
    <dgm:pt modelId="{87FC9A7B-8CF2-44DA-A757-9BA926665960}" type="parTrans" cxnId="{8EB51499-E8A1-4B39-9F48-E128EB16852C}">
      <dgm:prSet/>
      <dgm:spPr/>
      <dgm:t>
        <a:bodyPr/>
        <a:lstStyle/>
        <a:p>
          <a:endParaRPr lang="en-US"/>
        </a:p>
      </dgm:t>
    </dgm:pt>
    <dgm:pt modelId="{AF50B0F8-E256-40DF-8119-11BC9C714220}" type="sibTrans" cxnId="{8EB51499-E8A1-4B39-9F48-E128EB16852C}">
      <dgm:prSet/>
      <dgm:spPr/>
      <dgm:t>
        <a:bodyPr/>
        <a:lstStyle/>
        <a:p>
          <a:endParaRPr lang="en-US"/>
        </a:p>
      </dgm:t>
    </dgm:pt>
    <dgm:pt modelId="{697B890D-6A2B-4BED-8204-3AC5C7D7CE8B}">
      <dgm:prSet phldrT="[Text]"/>
      <dgm:spPr>
        <a:solidFill>
          <a:schemeClr val="accent1">
            <a:lumMod val="60000"/>
            <a:lumOff val="40000"/>
          </a:schemeClr>
        </a:solidFill>
      </dgm:spPr>
      <dgm:t>
        <a:bodyPr/>
        <a:lstStyle/>
        <a:p>
          <a:r>
            <a:rPr lang="en-US"/>
            <a:t>Own three or less single-family dwellings</a:t>
          </a:r>
        </a:p>
      </dgm:t>
    </dgm:pt>
    <dgm:pt modelId="{0FCDD5D3-3334-4CE7-B0D0-84F43A00770A}" type="parTrans" cxnId="{237EC9DD-B95C-430E-BCFC-93656FDB5A60}">
      <dgm:prSet/>
      <dgm:spPr/>
      <dgm:t>
        <a:bodyPr/>
        <a:lstStyle/>
        <a:p>
          <a:endParaRPr lang="en-US"/>
        </a:p>
      </dgm:t>
    </dgm:pt>
    <dgm:pt modelId="{94CCB71F-4DB9-4271-8A85-165B975BB568}" type="sibTrans" cxnId="{237EC9DD-B95C-430E-BCFC-93656FDB5A60}">
      <dgm:prSet/>
      <dgm:spPr/>
      <dgm:t>
        <a:bodyPr/>
        <a:lstStyle/>
        <a:p>
          <a:endParaRPr lang="en-US"/>
        </a:p>
      </dgm:t>
    </dgm:pt>
    <dgm:pt modelId="{FF0363FB-872D-4171-A786-33232210A533}">
      <dgm:prSet phldrT="[Text]"/>
      <dgm:spPr>
        <a:solidFill>
          <a:schemeClr val="accent1">
            <a:lumMod val="60000"/>
            <a:lumOff val="40000"/>
          </a:schemeClr>
        </a:solidFill>
      </dgm:spPr>
      <dgm:t>
        <a:bodyPr/>
        <a:lstStyle/>
        <a:p>
          <a:r>
            <a:rPr lang="en-US"/>
            <a:t>Own four or less units or rooms if the owner occupies one as their residence</a:t>
          </a:r>
        </a:p>
      </dgm:t>
    </dgm:pt>
    <dgm:pt modelId="{BE41DE8F-5692-4475-AAC3-0AFE072B7281}" type="parTrans" cxnId="{5D727411-4607-47AD-A75C-65F811AD642E}">
      <dgm:prSet/>
      <dgm:spPr/>
      <dgm:t>
        <a:bodyPr/>
        <a:lstStyle/>
        <a:p>
          <a:endParaRPr lang="en-US"/>
        </a:p>
      </dgm:t>
    </dgm:pt>
    <dgm:pt modelId="{3FB35A35-E813-4A94-A030-8476A7168EF6}" type="sibTrans" cxnId="{5D727411-4607-47AD-A75C-65F811AD642E}">
      <dgm:prSet/>
      <dgm:spPr/>
      <dgm:t>
        <a:bodyPr/>
        <a:lstStyle/>
        <a:p>
          <a:endParaRPr lang="en-US"/>
        </a:p>
      </dgm:t>
    </dgm:pt>
    <dgm:pt modelId="{CE37C015-6066-4239-A063-192549490F61}">
      <dgm:prSet custT="1"/>
      <dgm:spPr>
        <a:solidFill>
          <a:schemeClr val="accent1">
            <a:lumMod val="60000"/>
            <a:lumOff val="40000"/>
          </a:schemeClr>
        </a:solidFill>
      </dgm:spPr>
      <dgm:t>
        <a:bodyPr/>
        <a:lstStyle/>
        <a:p>
          <a:pPr>
            <a:spcAft>
              <a:spcPts val="0"/>
            </a:spcAft>
          </a:pPr>
          <a:r>
            <a:rPr lang="en-US" sz="2400"/>
            <a:t>Housing is for older persons</a:t>
          </a:r>
        </a:p>
        <a:p>
          <a:pPr>
            <a:spcAft>
              <a:spcPct val="35000"/>
            </a:spcAft>
          </a:pPr>
          <a:r>
            <a:rPr lang="en-US" sz="1700"/>
            <a:t>(55+ or 62+ depending on the circumstances)</a:t>
          </a:r>
        </a:p>
      </dgm:t>
    </dgm:pt>
    <dgm:pt modelId="{0A6FC1FD-01DB-4403-9C2F-577388A8320E}" type="parTrans" cxnId="{A8214678-B05D-42BA-B600-5F0D99A10825}">
      <dgm:prSet/>
      <dgm:spPr/>
      <dgm:t>
        <a:bodyPr/>
        <a:lstStyle/>
        <a:p>
          <a:endParaRPr lang="en-US"/>
        </a:p>
      </dgm:t>
    </dgm:pt>
    <dgm:pt modelId="{DDA9CBEA-91CD-4F5A-A33D-66B63B97E20D}" type="sibTrans" cxnId="{A8214678-B05D-42BA-B600-5F0D99A10825}">
      <dgm:prSet/>
      <dgm:spPr/>
      <dgm:t>
        <a:bodyPr/>
        <a:lstStyle/>
        <a:p>
          <a:endParaRPr lang="en-US"/>
        </a:p>
      </dgm:t>
    </dgm:pt>
    <dgm:pt modelId="{E4E88A12-30BC-4BC3-85E5-25E1044C7A05}">
      <dgm:prSet/>
      <dgm:spPr>
        <a:solidFill>
          <a:schemeClr val="accent1">
            <a:lumMod val="60000"/>
            <a:lumOff val="40000"/>
          </a:schemeClr>
        </a:solidFill>
      </dgm:spPr>
      <dgm:t>
        <a:bodyPr/>
        <a:lstStyle/>
        <a:p>
          <a:r>
            <a:rPr lang="en-US"/>
            <a:t>For the situation above, the owner does not use a real estate broker, agent, salesman, or similar or post an advertisement indicating preference for source of income</a:t>
          </a:r>
        </a:p>
      </dgm:t>
    </dgm:pt>
    <dgm:pt modelId="{FB507E0F-A301-4060-8202-C38B43501189}" type="parTrans" cxnId="{C428089A-6906-498F-8CF3-1DCDC73BBE67}">
      <dgm:prSet/>
      <dgm:spPr/>
      <dgm:t>
        <a:bodyPr/>
        <a:lstStyle/>
        <a:p>
          <a:endParaRPr lang="en-US"/>
        </a:p>
      </dgm:t>
    </dgm:pt>
    <dgm:pt modelId="{13243EA8-697C-4E08-84CD-6D91087E3347}" type="sibTrans" cxnId="{C428089A-6906-498F-8CF3-1DCDC73BBE67}">
      <dgm:prSet/>
      <dgm:spPr/>
      <dgm:t>
        <a:bodyPr/>
        <a:lstStyle/>
        <a:p>
          <a:endParaRPr lang="en-US"/>
        </a:p>
      </dgm:t>
    </dgm:pt>
    <dgm:pt modelId="{FA272605-E27E-499E-92D8-C8FF2DA0CE5F}" type="pres">
      <dgm:prSet presAssocID="{E32C4E8A-9848-40CC-92B4-E20BF0F19C9B}" presName="layout" presStyleCnt="0">
        <dgm:presLayoutVars>
          <dgm:chMax/>
          <dgm:chPref/>
          <dgm:dir/>
          <dgm:animOne val="branch"/>
          <dgm:animLvl val="lvl"/>
          <dgm:resizeHandles/>
        </dgm:presLayoutVars>
      </dgm:prSet>
      <dgm:spPr/>
    </dgm:pt>
    <dgm:pt modelId="{2B423BD3-00B5-4E0F-95F6-4C90D3777E37}" type="pres">
      <dgm:prSet presAssocID="{A622B5AD-6E6E-40DB-A57F-E64377F2F2AF}" presName="root" presStyleCnt="0">
        <dgm:presLayoutVars>
          <dgm:chMax/>
          <dgm:chPref val="4"/>
        </dgm:presLayoutVars>
      </dgm:prSet>
      <dgm:spPr/>
    </dgm:pt>
    <dgm:pt modelId="{1EBCAB8F-90FD-4E04-82E2-FD069B64C8B6}" type="pres">
      <dgm:prSet presAssocID="{A622B5AD-6E6E-40DB-A57F-E64377F2F2AF}" presName="rootComposite" presStyleCnt="0">
        <dgm:presLayoutVars/>
      </dgm:prSet>
      <dgm:spPr/>
    </dgm:pt>
    <dgm:pt modelId="{C213269A-0411-4828-9382-5F72A1F315FC}" type="pres">
      <dgm:prSet presAssocID="{A622B5AD-6E6E-40DB-A57F-E64377F2F2AF}" presName="rootText" presStyleLbl="node0" presStyleIdx="0" presStyleCnt="1">
        <dgm:presLayoutVars>
          <dgm:chMax/>
          <dgm:chPref val="4"/>
        </dgm:presLayoutVars>
      </dgm:prSet>
      <dgm:spPr/>
    </dgm:pt>
    <dgm:pt modelId="{8C14EB60-1F7E-4330-A5BC-2B97BFE8117E}" type="pres">
      <dgm:prSet presAssocID="{A622B5AD-6E6E-40DB-A57F-E64377F2F2AF}" presName="childShape" presStyleCnt="0">
        <dgm:presLayoutVars>
          <dgm:chMax val="0"/>
          <dgm:chPref val="0"/>
        </dgm:presLayoutVars>
      </dgm:prSet>
      <dgm:spPr/>
    </dgm:pt>
    <dgm:pt modelId="{6FF30900-BF90-4D1D-A82F-660925CD3AA4}" type="pres">
      <dgm:prSet presAssocID="{697B890D-6A2B-4BED-8204-3AC5C7D7CE8B}" presName="childComposite" presStyleCnt="0">
        <dgm:presLayoutVars>
          <dgm:chMax val="0"/>
          <dgm:chPref val="0"/>
        </dgm:presLayoutVars>
      </dgm:prSet>
      <dgm:spPr/>
    </dgm:pt>
    <dgm:pt modelId="{731E871A-9FCD-4BB9-A6C8-2CF21C8895E0}" type="pres">
      <dgm:prSet presAssocID="{697B890D-6A2B-4BED-8204-3AC5C7D7CE8B}"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3 with solid fill"/>
        </a:ext>
      </dgm:extLst>
    </dgm:pt>
    <dgm:pt modelId="{41A402FA-E127-4A8B-8E6E-820BA30FB8E7}" type="pres">
      <dgm:prSet presAssocID="{697B890D-6A2B-4BED-8204-3AC5C7D7CE8B}" presName="childText" presStyleLbl="lnNode1" presStyleIdx="0" presStyleCnt="4">
        <dgm:presLayoutVars>
          <dgm:chMax val="0"/>
          <dgm:chPref val="0"/>
          <dgm:bulletEnabled val="1"/>
        </dgm:presLayoutVars>
      </dgm:prSet>
      <dgm:spPr/>
    </dgm:pt>
    <dgm:pt modelId="{2E8ECA36-FD40-4649-B20C-C54A125071DF}" type="pres">
      <dgm:prSet presAssocID="{E4E88A12-30BC-4BC3-85E5-25E1044C7A05}" presName="childComposite" presStyleCnt="0">
        <dgm:presLayoutVars>
          <dgm:chMax val="0"/>
          <dgm:chPref val="0"/>
        </dgm:presLayoutVars>
      </dgm:prSet>
      <dgm:spPr/>
    </dgm:pt>
    <dgm:pt modelId="{3B9397C8-6048-4C80-9137-3C06A2681FCF}" type="pres">
      <dgm:prSet presAssocID="{E4E88A12-30BC-4BC3-85E5-25E1044C7A05}" presName="Image"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2A0AF035-528D-4335-8D33-3355CBBD858E}" type="pres">
      <dgm:prSet presAssocID="{E4E88A12-30BC-4BC3-85E5-25E1044C7A05}" presName="childText" presStyleLbl="lnNode1" presStyleIdx="1" presStyleCnt="4">
        <dgm:presLayoutVars>
          <dgm:chMax val="0"/>
          <dgm:chPref val="0"/>
          <dgm:bulletEnabled val="1"/>
        </dgm:presLayoutVars>
      </dgm:prSet>
      <dgm:spPr/>
    </dgm:pt>
    <dgm:pt modelId="{5945693D-51EE-40C7-BDDE-0935CC0E539A}" type="pres">
      <dgm:prSet presAssocID="{FF0363FB-872D-4171-A786-33232210A533}" presName="childComposite" presStyleCnt="0">
        <dgm:presLayoutVars>
          <dgm:chMax val="0"/>
          <dgm:chPref val="0"/>
        </dgm:presLayoutVars>
      </dgm:prSet>
      <dgm:spPr/>
    </dgm:pt>
    <dgm:pt modelId="{F259D6B7-8E1F-4830-A119-17F9C0EC0394}" type="pres">
      <dgm:prSet presAssocID="{FF0363FB-872D-4171-A786-33232210A533}" presName="Image"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4 with solid fill"/>
        </a:ext>
      </dgm:extLst>
    </dgm:pt>
    <dgm:pt modelId="{5BBDEDA6-9D75-4767-9FCE-9959671BFFDF}" type="pres">
      <dgm:prSet presAssocID="{FF0363FB-872D-4171-A786-33232210A533}" presName="childText" presStyleLbl="lnNode1" presStyleIdx="2" presStyleCnt="4">
        <dgm:presLayoutVars>
          <dgm:chMax val="0"/>
          <dgm:chPref val="0"/>
          <dgm:bulletEnabled val="1"/>
        </dgm:presLayoutVars>
      </dgm:prSet>
      <dgm:spPr/>
    </dgm:pt>
    <dgm:pt modelId="{57F28AB3-82F0-46BA-9342-6EFB51244EFC}" type="pres">
      <dgm:prSet presAssocID="{CE37C015-6066-4239-A063-192549490F61}" presName="childComposite" presStyleCnt="0">
        <dgm:presLayoutVars>
          <dgm:chMax val="0"/>
          <dgm:chPref val="0"/>
        </dgm:presLayoutVars>
      </dgm:prSet>
      <dgm:spPr/>
    </dgm:pt>
    <dgm:pt modelId="{B8331F78-4191-47CF-A0F6-CCED81186C3B}" type="pres">
      <dgm:prSet presAssocID="{CE37C015-6066-4239-A063-192549490F61}" presName="Image"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n with cane with solid fill"/>
        </a:ext>
      </dgm:extLst>
    </dgm:pt>
    <dgm:pt modelId="{DCD8AAEE-61AD-4196-BE87-8F5E4562212A}" type="pres">
      <dgm:prSet presAssocID="{CE37C015-6066-4239-A063-192549490F61}" presName="childText" presStyleLbl="lnNode1" presStyleIdx="3" presStyleCnt="4">
        <dgm:presLayoutVars>
          <dgm:chMax val="0"/>
          <dgm:chPref val="0"/>
          <dgm:bulletEnabled val="1"/>
        </dgm:presLayoutVars>
      </dgm:prSet>
      <dgm:spPr/>
    </dgm:pt>
  </dgm:ptLst>
  <dgm:cxnLst>
    <dgm:cxn modelId="{833B960C-D0BA-4737-A058-96877D1DA096}" type="presOf" srcId="{697B890D-6A2B-4BED-8204-3AC5C7D7CE8B}" destId="{41A402FA-E127-4A8B-8E6E-820BA30FB8E7}" srcOrd="0" destOrd="0" presId="urn:microsoft.com/office/officeart/2008/layout/PictureAccentList"/>
    <dgm:cxn modelId="{965CE50D-62A8-49E1-8EE9-FF3BDA9622CD}" type="presOf" srcId="{A622B5AD-6E6E-40DB-A57F-E64377F2F2AF}" destId="{C213269A-0411-4828-9382-5F72A1F315FC}" srcOrd="0" destOrd="0" presId="urn:microsoft.com/office/officeart/2008/layout/PictureAccentList"/>
    <dgm:cxn modelId="{5D727411-4607-47AD-A75C-65F811AD642E}" srcId="{A622B5AD-6E6E-40DB-A57F-E64377F2F2AF}" destId="{FF0363FB-872D-4171-A786-33232210A533}" srcOrd="2" destOrd="0" parTransId="{BE41DE8F-5692-4475-AAC3-0AFE072B7281}" sibTransId="{3FB35A35-E813-4A94-A030-8476A7168EF6}"/>
    <dgm:cxn modelId="{7E0B0314-5EF8-42D0-902B-D554155D12A0}" type="presOf" srcId="{E32C4E8A-9848-40CC-92B4-E20BF0F19C9B}" destId="{FA272605-E27E-499E-92D8-C8FF2DA0CE5F}" srcOrd="0" destOrd="0" presId="urn:microsoft.com/office/officeart/2008/layout/PictureAccentList"/>
    <dgm:cxn modelId="{A8214678-B05D-42BA-B600-5F0D99A10825}" srcId="{A622B5AD-6E6E-40DB-A57F-E64377F2F2AF}" destId="{CE37C015-6066-4239-A063-192549490F61}" srcOrd="3" destOrd="0" parTransId="{0A6FC1FD-01DB-4403-9C2F-577388A8320E}" sibTransId="{DDA9CBEA-91CD-4F5A-A33D-66B63B97E20D}"/>
    <dgm:cxn modelId="{8EB51499-E8A1-4B39-9F48-E128EB16852C}" srcId="{E32C4E8A-9848-40CC-92B4-E20BF0F19C9B}" destId="{A622B5AD-6E6E-40DB-A57F-E64377F2F2AF}" srcOrd="0" destOrd="0" parTransId="{87FC9A7B-8CF2-44DA-A757-9BA926665960}" sibTransId="{AF50B0F8-E256-40DF-8119-11BC9C714220}"/>
    <dgm:cxn modelId="{C428089A-6906-498F-8CF3-1DCDC73BBE67}" srcId="{A622B5AD-6E6E-40DB-A57F-E64377F2F2AF}" destId="{E4E88A12-30BC-4BC3-85E5-25E1044C7A05}" srcOrd="1" destOrd="0" parTransId="{FB507E0F-A301-4060-8202-C38B43501189}" sibTransId="{13243EA8-697C-4E08-84CD-6D91087E3347}"/>
    <dgm:cxn modelId="{359F83A0-8EBB-4CF4-BF0B-84A15AFCDB58}" type="presOf" srcId="{FF0363FB-872D-4171-A786-33232210A533}" destId="{5BBDEDA6-9D75-4767-9FCE-9959671BFFDF}" srcOrd="0" destOrd="0" presId="urn:microsoft.com/office/officeart/2008/layout/PictureAccentList"/>
    <dgm:cxn modelId="{A0070CDA-D231-4497-8AE6-00A4C91A974E}" type="presOf" srcId="{E4E88A12-30BC-4BC3-85E5-25E1044C7A05}" destId="{2A0AF035-528D-4335-8D33-3355CBBD858E}" srcOrd="0" destOrd="0" presId="urn:microsoft.com/office/officeart/2008/layout/PictureAccentList"/>
    <dgm:cxn modelId="{237EC9DD-B95C-430E-BCFC-93656FDB5A60}" srcId="{A622B5AD-6E6E-40DB-A57F-E64377F2F2AF}" destId="{697B890D-6A2B-4BED-8204-3AC5C7D7CE8B}" srcOrd="0" destOrd="0" parTransId="{0FCDD5D3-3334-4CE7-B0D0-84F43A00770A}" sibTransId="{94CCB71F-4DB9-4271-8A85-165B975BB568}"/>
    <dgm:cxn modelId="{EAFA6DE2-FE58-4CED-AFBC-CD61A9B1AE8B}" type="presOf" srcId="{CE37C015-6066-4239-A063-192549490F61}" destId="{DCD8AAEE-61AD-4196-BE87-8F5E4562212A}" srcOrd="0" destOrd="0" presId="urn:microsoft.com/office/officeart/2008/layout/PictureAccentList"/>
    <dgm:cxn modelId="{904BB920-4A12-4DC5-AD09-658701887B57}" type="presParOf" srcId="{FA272605-E27E-499E-92D8-C8FF2DA0CE5F}" destId="{2B423BD3-00B5-4E0F-95F6-4C90D3777E37}" srcOrd="0" destOrd="0" presId="urn:microsoft.com/office/officeart/2008/layout/PictureAccentList"/>
    <dgm:cxn modelId="{CBB034BC-1282-4685-BF6C-B35D05A73579}" type="presParOf" srcId="{2B423BD3-00B5-4E0F-95F6-4C90D3777E37}" destId="{1EBCAB8F-90FD-4E04-82E2-FD069B64C8B6}" srcOrd="0" destOrd="0" presId="urn:microsoft.com/office/officeart/2008/layout/PictureAccentList"/>
    <dgm:cxn modelId="{05BC13D1-3376-4B93-B53F-BD96CD6F429B}" type="presParOf" srcId="{1EBCAB8F-90FD-4E04-82E2-FD069B64C8B6}" destId="{C213269A-0411-4828-9382-5F72A1F315FC}" srcOrd="0" destOrd="0" presId="urn:microsoft.com/office/officeart/2008/layout/PictureAccentList"/>
    <dgm:cxn modelId="{8687A2D7-F325-4F25-BE70-F33BB890E90D}" type="presParOf" srcId="{2B423BD3-00B5-4E0F-95F6-4C90D3777E37}" destId="{8C14EB60-1F7E-4330-A5BC-2B97BFE8117E}" srcOrd="1" destOrd="0" presId="urn:microsoft.com/office/officeart/2008/layout/PictureAccentList"/>
    <dgm:cxn modelId="{AF68D265-35AC-4981-9365-2611A5B27635}" type="presParOf" srcId="{8C14EB60-1F7E-4330-A5BC-2B97BFE8117E}" destId="{6FF30900-BF90-4D1D-A82F-660925CD3AA4}" srcOrd="0" destOrd="0" presId="urn:microsoft.com/office/officeart/2008/layout/PictureAccentList"/>
    <dgm:cxn modelId="{48FE2BAC-81BF-4476-BACF-026E0206AFF5}" type="presParOf" srcId="{6FF30900-BF90-4D1D-A82F-660925CD3AA4}" destId="{731E871A-9FCD-4BB9-A6C8-2CF21C8895E0}" srcOrd="0" destOrd="0" presId="urn:microsoft.com/office/officeart/2008/layout/PictureAccentList"/>
    <dgm:cxn modelId="{555B5BA4-D42C-4777-9642-5A350E02382C}" type="presParOf" srcId="{6FF30900-BF90-4D1D-A82F-660925CD3AA4}" destId="{41A402FA-E127-4A8B-8E6E-820BA30FB8E7}" srcOrd="1" destOrd="0" presId="urn:microsoft.com/office/officeart/2008/layout/PictureAccentList"/>
    <dgm:cxn modelId="{D081793F-2DF0-432D-8292-433D89D42422}" type="presParOf" srcId="{8C14EB60-1F7E-4330-A5BC-2B97BFE8117E}" destId="{2E8ECA36-FD40-4649-B20C-C54A125071DF}" srcOrd="1" destOrd="0" presId="urn:microsoft.com/office/officeart/2008/layout/PictureAccentList"/>
    <dgm:cxn modelId="{60D296A3-B195-47F7-BBF1-3A00D6DF629A}" type="presParOf" srcId="{2E8ECA36-FD40-4649-B20C-C54A125071DF}" destId="{3B9397C8-6048-4C80-9137-3C06A2681FCF}" srcOrd="0" destOrd="0" presId="urn:microsoft.com/office/officeart/2008/layout/PictureAccentList"/>
    <dgm:cxn modelId="{A7AACFEB-8E1E-450C-8A3C-F602452EF403}" type="presParOf" srcId="{2E8ECA36-FD40-4649-B20C-C54A125071DF}" destId="{2A0AF035-528D-4335-8D33-3355CBBD858E}" srcOrd="1" destOrd="0" presId="urn:microsoft.com/office/officeart/2008/layout/PictureAccentList"/>
    <dgm:cxn modelId="{5362730B-36E0-444C-9B0C-78C44986B183}" type="presParOf" srcId="{8C14EB60-1F7E-4330-A5BC-2B97BFE8117E}" destId="{5945693D-51EE-40C7-BDDE-0935CC0E539A}" srcOrd="2" destOrd="0" presId="urn:microsoft.com/office/officeart/2008/layout/PictureAccentList"/>
    <dgm:cxn modelId="{ABABE5C3-5D9F-463F-85B0-C1EC2AFBBDBF}" type="presParOf" srcId="{5945693D-51EE-40C7-BDDE-0935CC0E539A}" destId="{F259D6B7-8E1F-4830-A119-17F9C0EC0394}" srcOrd="0" destOrd="0" presId="urn:microsoft.com/office/officeart/2008/layout/PictureAccentList"/>
    <dgm:cxn modelId="{04DA9F62-82AC-4EDD-8916-DA6E2C81FD51}" type="presParOf" srcId="{5945693D-51EE-40C7-BDDE-0935CC0E539A}" destId="{5BBDEDA6-9D75-4767-9FCE-9959671BFFDF}" srcOrd="1" destOrd="0" presId="urn:microsoft.com/office/officeart/2008/layout/PictureAccentList"/>
    <dgm:cxn modelId="{B2829D81-9DDE-4DD2-9E53-1C5FF5D676CC}" type="presParOf" srcId="{8C14EB60-1F7E-4330-A5BC-2B97BFE8117E}" destId="{57F28AB3-82F0-46BA-9342-6EFB51244EFC}" srcOrd="3" destOrd="0" presId="urn:microsoft.com/office/officeart/2008/layout/PictureAccentList"/>
    <dgm:cxn modelId="{1FE9D6DD-5890-4927-AFCE-03BD66215D63}" type="presParOf" srcId="{57F28AB3-82F0-46BA-9342-6EFB51244EFC}" destId="{B8331F78-4191-47CF-A0F6-CCED81186C3B}" srcOrd="0" destOrd="0" presId="urn:microsoft.com/office/officeart/2008/layout/PictureAccentList"/>
    <dgm:cxn modelId="{E65BC36D-30F1-4C20-B659-5D6DFAEC0612}" type="presParOf" srcId="{57F28AB3-82F0-46BA-9342-6EFB51244EFC}" destId="{DCD8AAEE-61AD-4196-BE87-8F5E4562212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341B7-E7F5-48E9-9179-D121A7B0C42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2307EF9-F145-437A-BB77-1777629DD1B8}">
      <dgm:prSet custT="1"/>
      <dgm:spPr/>
      <dgm:t>
        <a:bodyPr/>
        <a:lstStyle/>
        <a:p>
          <a:r>
            <a:rPr lang="en-US" sz="2400"/>
            <a:t>Landlord Education</a:t>
          </a:r>
        </a:p>
      </dgm:t>
    </dgm:pt>
    <dgm:pt modelId="{2318AD89-23C6-423D-90BD-AF370FA9CF48}" type="parTrans" cxnId="{64BD02A5-FDE7-4824-937A-FC293348A558}">
      <dgm:prSet/>
      <dgm:spPr/>
      <dgm:t>
        <a:bodyPr/>
        <a:lstStyle/>
        <a:p>
          <a:endParaRPr lang="en-US"/>
        </a:p>
      </dgm:t>
    </dgm:pt>
    <dgm:pt modelId="{3709700F-3A0D-49A7-82B7-09DBE2EF44E1}" type="sibTrans" cxnId="{64BD02A5-FDE7-4824-937A-FC293348A558}">
      <dgm:prSet/>
      <dgm:spPr/>
      <dgm:t>
        <a:bodyPr/>
        <a:lstStyle/>
        <a:p>
          <a:endParaRPr lang="en-US"/>
        </a:p>
      </dgm:t>
    </dgm:pt>
    <dgm:pt modelId="{6A2E83F0-CF57-42E9-B688-23A4B16F6661}">
      <dgm:prSet custT="1"/>
      <dgm:spPr/>
      <dgm:t>
        <a:bodyPr/>
        <a:lstStyle/>
        <a:p>
          <a:r>
            <a:rPr lang="en-US" sz="2400"/>
            <a:t>Landlord Outreach</a:t>
          </a:r>
        </a:p>
      </dgm:t>
    </dgm:pt>
    <dgm:pt modelId="{C7293ECF-44F6-47E0-A5D4-BD5ED0636A29}" type="parTrans" cxnId="{CB4B62EA-D48A-4F91-85D6-5CE24D3582A0}">
      <dgm:prSet/>
      <dgm:spPr/>
      <dgm:t>
        <a:bodyPr/>
        <a:lstStyle/>
        <a:p>
          <a:endParaRPr lang="en-US"/>
        </a:p>
      </dgm:t>
    </dgm:pt>
    <dgm:pt modelId="{754CAA68-492C-44AE-87C9-CE2E9DCE1E33}" type="sibTrans" cxnId="{CB4B62EA-D48A-4F91-85D6-5CE24D3582A0}">
      <dgm:prSet/>
      <dgm:spPr/>
      <dgm:t>
        <a:bodyPr/>
        <a:lstStyle/>
        <a:p>
          <a:endParaRPr lang="en-US"/>
        </a:p>
      </dgm:t>
    </dgm:pt>
    <dgm:pt modelId="{ECCA08B8-377D-4BF3-93E8-D1EF49C6FE98}">
      <dgm:prSet custT="1"/>
      <dgm:spPr>
        <a:solidFill>
          <a:schemeClr val="tx1">
            <a:lumMod val="85000"/>
            <a:lumOff val="15000"/>
          </a:schemeClr>
        </a:solidFill>
      </dgm:spPr>
      <dgm:t>
        <a:bodyPr/>
        <a:lstStyle/>
        <a:p>
          <a:r>
            <a:rPr lang="en-US" sz="2400"/>
            <a:t>Outcomes</a:t>
          </a:r>
        </a:p>
      </dgm:t>
    </dgm:pt>
    <dgm:pt modelId="{5A8F9115-C6F2-409C-9250-624958CC153A}" type="parTrans" cxnId="{7549DF49-703B-4432-BE14-3AA9C87279F9}">
      <dgm:prSet/>
      <dgm:spPr/>
      <dgm:t>
        <a:bodyPr/>
        <a:lstStyle/>
        <a:p>
          <a:endParaRPr lang="en-US"/>
        </a:p>
      </dgm:t>
    </dgm:pt>
    <dgm:pt modelId="{201C9BFC-B2DA-4E46-A6B3-2CACB20400E4}" type="sibTrans" cxnId="{7549DF49-703B-4432-BE14-3AA9C87279F9}">
      <dgm:prSet/>
      <dgm:spPr/>
      <dgm:t>
        <a:bodyPr/>
        <a:lstStyle/>
        <a:p>
          <a:endParaRPr lang="en-US"/>
        </a:p>
      </dgm:t>
    </dgm:pt>
    <dgm:pt modelId="{18B372BA-D929-44E7-9ADB-AAC8337BC115}" type="pres">
      <dgm:prSet presAssocID="{04D341B7-E7F5-48E9-9179-D121A7B0C42D}" presName="outerComposite" presStyleCnt="0">
        <dgm:presLayoutVars>
          <dgm:chMax val="5"/>
          <dgm:dir/>
          <dgm:resizeHandles val="exact"/>
        </dgm:presLayoutVars>
      </dgm:prSet>
      <dgm:spPr/>
    </dgm:pt>
    <dgm:pt modelId="{E161C695-6802-4301-B1E5-2FFA89A5F9B2}" type="pres">
      <dgm:prSet presAssocID="{04D341B7-E7F5-48E9-9179-D121A7B0C42D}" presName="dummyMaxCanvas" presStyleCnt="0">
        <dgm:presLayoutVars/>
      </dgm:prSet>
      <dgm:spPr/>
    </dgm:pt>
    <dgm:pt modelId="{A2B291CE-43E1-4122-95CC-2B1991FE40EC}" type="pres">
      <dgm:prSet presAssocID="{04D341B7-E7F5-48E9-9179-D121A7B0C42D}" presName="ThreeNodes_1" presStyleLbl="node1" presStyleIdx="0" presStyleCnt="3">
        <dgm:presLayoutVars>
          <dgm:bulletEnabled val="1"/>
        </dgm:presLayoutVars>
      </dgm:prSet>
      <dgm:spPr/>
    </dgm:pt>
    <dgm:pt modelId="{995C68EC-A1E4-4B9C-A2C3-871C49108F46}" type="pres">
      <dgm:prSet presAssocID="{04D341B7-E7F5-48E9-9179-D121A7B0C42D}" presName="ThreeNodes_2" presStyleLbl="node1" presStyleIdx="1" presStyleCnt="3">
        <dgm:presLayoutVars>
          <dgm:bulletEnabled val="1"/>
        </dgm:presLayoutVars>
      </dgm:prSet>
      <dgm:spPr/>
    </dgm:pt>
    <dgm:pt modelId="{670820EF-A117-4446-8C5B-67EB401EC18C}" type="pres">
      <dgm:prSet presAssocID="{04D341B7-E7F5-48E9-9179-D121A7B0C42D}" presName="ThreeNodes_3" presStyleLbl="node1" presStyleIdx="2" presStyleCnt="3">
        <dgm:presLayoutVars>
          <dgm:bulletEnabled val="1"/>
        </dgm:presLayoutVars>
      </dgm:prSet>
      <dgm:spPr/>
    </dgm:pt>
    <dgm:pt modelId="{7A303A48-5C59-4D2B-A45A-7EB39CDB48F5}" type="pres">
      <dgm:prSet presAssocID="{04D341B7-E7F5-48E9-9179-D121A7B0C42D}" presName="ThreeConn_1-2" presStyleLbl="fgAccFollowNode1" presStyleIdx="0" presStyleCnt="2">
        <dgm:presLayoutVars>
          <dgm:bulletEnabled val="1"/>
        </dgm:presLayoutVars>
      </dgm:prSet>
      <dgm:spPr/>
    </dgm:pt>
    <dgm:pt modelId="{023C683A-A187-4A80-995B-B8EEBE553125}" type="pres">
      <dgm:prSet presAssocID="{04D341B7-E7F5-48E9-9179-D121A7B0C42D}" presName="ThreeConn_2-3" presStyleLbl="fgAccFollowNode1" presStyleIdx="1" presStyleCnt="2">
        <dgm:presLayoutVars>
          <dgm:bulletEnabled val="1"/>
        </dgm:presLayoutVars>
      </dgm:prSet>
      <dgm:spPr/>
    </dgm:pt>
    <dgm:pt modelId="{3777D62C-2C8C-4A14-9C80-34EBE0A930FA}" type="pres">
      <dgm:prSet presAssocID="{04D341B7-E7F5-48E9-9179-D121A7B0C42D}" presName="ThreeNodes_1_text" presStyleLbl="node1" presStyleIdx="2" presStyleCnt="3">
        <dgm:presLayoutVars>
          <dgm:bulletEnabled val="1"/>
        </dgm:presLayoutVars>
      </dgm:prSet>
      <dgm:spPr/>
    </dgm:pt>
    <dgm:pt modelId="{429D9C0B-AE58-483C-B2D6-F6BD3EDE3086}" type="pres">
      <dgm:prSet presAssocID="{04D341B7-E7F5-48E9-9179-D121A7B0C42D}" presName="ThreeNodes_2_text" presStyleLbl="node1" presStyleIdx="2" presStyleCnt="3">
        <dgm:presLayoutVars>
          <dgm:bulletEnabled val="1"/>
        </dgm:presLayoutVars>
      </dgm:prSet>
      <dgm:spPr/>
    </dgm:pt>
    <dgm:pt modelId="{96BD7399-3361-4AA5-9051-FBF94CADBFA5}" type="pres">
      <dgm:prSet presAssocID="{04D341B7-E7F5-48E9-9179-D121A7B0C42D}" presName="ThreeNodes_3_text" presStyleLbl="node1" presStyleIdx="2" presStyleCnt="3">
        <dgm:presLayoutVars>
          <dgm:bulletEnabled val="1"/>
        </dgm:presLayoutVars>
      </dgm:prSet>
      <dgm:spPr/>
    </dgm:pt>
  </dgm:ptLst>
  <dgm:cxnLst>
    <dgm:cxn modelId="{D8493045-13EE-4897-9D70-35EDF383656B}" type="presOf" srcId="{ECCA08B8-377D-4BF3-93E8-D1EF49C6FE98}" destId="{670820EF-A117-4446-8C5B-67EB401EC18C}" srcOrd="0" destOrd="0" presId="urn:microsoft.com/office/officeart/2005/8/layout/vProcess5"/>
    <dgm:cxn modelId="{7549DF49-703B-4432-BE14-3AA9C87279F9}" srcId="{04D341B7-E7F5-48E9-9179-D121A7B0C42D}" destId="{ECCA08B8-377D-4BF3-93E8-D1EF49C6FE98}" srcOrd="2" destOrd="0" parTransId="{5A8F9115-C6F2-409C-9250-624958CC153A}" sibTransId="{201C9BFC-B2DA-4E46-A6B3-2CACB20400E4}"/>
    <dgm:cxn modelId="{3124F449-E8E3-417E-8D33-0BC083554AF1}" type="presOf" srcId="{6A2E83F0-CF57-42E9-B688-23A4B16F6661}" destId="{995C68EC-A1E4-4B9C-A2C3-871C49108F46}" srcOrd="0" destOrd="0" presId="urn:microsoft.com/office/officeart/2005/8/layout/vProcess5"/>
    <dgm:cxn modelId="{C3920981-DB37-4F9D-BFE8-B37C9EACEC3B}" type="presOf" srcId="{6A2E83F0-CF57-42E9-B688-23A4B16F6661}" destId="{429D9C0B-AE58-483C-B2D6-F6BD3EDE3086}" srcOrd="1" destOrd="0" presId="urn:microsoft.com/office/officeart/2005/8/layout/vProcess5"/>
    <dgm:cxn modelId="{A1705F88-9CC9-43A6-9621-3595A71D7E87}" type="presOf" srcId="{32307EF9-F145-437A-BB77-1777629DD1B8}" destId="{3777D62C-2C8C-4A14-9C80-34EBE0A930FA}" srcOrd="1" destOrd="0" presId="urn:microsoft.com/office/officeart/2005/8/layout/vProcess5"/>
    <dgm:cxn modelId="{E9AA4295-191D-4113-A146-5B3601F1E010}" type="presOf" srcId="{32307EF9-F145-437A-BB77-1777629DD1B8}" destId="{A2B291CE-43E1-4122-95CC-2B1991FE40EC}" srcOrd="0" destOrd="0" presId="urn:microsoft.com/office/officeart/2005/8/layout/vProcess5"/>
    <dgm:cxn modelId="{64BD02A5-FDE7-4824-937A-FC293348A558}" srcId="{04D341B7-E7F5-48E9-9179-D121A7B0C42D}" destId="{32307EF9-F145-437A-BB77-1777629DD1B8}" srcOrd="0" destOrd="0" parTransId="{2318AD89-23C6-423D-90BD-AF370FA9CF48}" sibTransId="{3709700F-3A0D-49A7-82B7-09DBE2EF44E1}"/>
    <dgm:cxn modelId="{CB4B62EA-D48A-4F91-85D6-5CE24D3582A0}" srcId="{04D341B7-E7F5-48E9-9179-D121A7B0C42D}" destId="{6A2E83F0-CF57-42E9-B688-23A4B16F6661}" srcOrd="1" destOrd="0" parTransId="{C7293ECF-44F6-47E0-A5D4-BD5ED0636A29}" sibTransId="{754CAA68-492C-44AE-87C9-CE2E9DCE1E33}"/>
    <dgm:cxn modelId="{96C51AF0-DCCA-43E5-9DB7-8F559849407A}" type="presOf" srcId="{04D341B7-E7F5-48E9-9179-D121A7B0C42D}" destId="{18B372BA-D929-44E7-9ADB-AAC8337BC115}" srcOrd="0" destOrd="0" presId="urn:microsoft.com/office/officeart/2005/8/layout/vProcess5"/>
    <dgm:cxn modelId="{38AB19F8-B955-4321-9B92-9590C21F9FC3}" type="presOf" srcId="{3709700F-3A0D-49A7-82B7-09DBE2EF44E1}" destId="{7A303A48-5C59-4D2B-A45A-7EB39CDB48F5}" srcOrd="0" destOrd="0" presId="urn:microsoft.com/office/officeart/2005/8/layout/vProcess5"/>
    <dgm:cxn modelId="{7E1E42FA-2825-4B6E-935E-4C6B41D072D9}" type="presOf" srcId="{ECCA08B8-377D-4BF3-93E8-D1EF49C6FE98}" destId="{96BD7399-3361-4AA5-9051-FBF94CADBFA5}" srcOrd="1" destOrd="0" presId="urn:microsoft.com/office/officeart/2005/8/layout/vProcess5"/>
    <dgm:cxn modelId="{415C17FF-C746-45FD-8B2C-E886F59C042D}" type="presOf" srcId="{754CAA68-492C-44AE-87C9-CE2E9DCE1E33}" destId="{023C683A-A187-4A80-995B-B8EEBE553125}" srcOrd="0" destOrd="0" presId="urn:microsoft.com/office/officeart/2005/8/layout/vProcess5"/>
    <dgm:cxn modelId="{5733BA89-46BA-463B-A977-A422B6C2BE0B}" type="presParOf" srcId="{18B372BA-D929-44E7-9ADB-AAC8337BC115}" destId="{E161C695-6802-4301-B1E5-2FFA89A5F9B2}" srcOrd="0" destOrd="0" presId="urn:microsoft.com/office/officeart/2005/8/layout/vProcess5"/>
    <dgm:cxn modelId="{4380CB67-90E5-48B8-95F7-E6C7DD2E2C10}" type="presParOf" srcId="{18B372BA-D929-44E7-9ADB-AAC8337BC115}" destId="{A2B291CE-43E1-4122-95CC-2B1991FE40EC}" srcOrd="1" destOrd="0" presId="urn:microsoft.com/office/officeart/2005/8/layout/vProcess5"/>
    <dgm:cxn modelId="{BA3AB4DF-BC92-40E2-842B-2238D76D1812}" type="presParOf" srcId="{18B372BA-D929-44E7-9ADB-AAC8337BC115}" destId="{995C68EC-A1E4-4B9C-A2C3-871C49108F46}" srcOrd="2" destOrd="0" presId="urn:microsoft.com/office/officeart/2005/8/layout/vProcess5"/>
    <dgm:cxn modelId="{2E5B30BB-73E0-450B-A58E-0B53DA289694}" type="presParOf" srcId="{18B372BA-D929-44E7-9ADB-AAC8337BC115}" destId="{670820EF-A117-4446-8C5B-67EB401EC18C}" srcOrd="3" destOrd="0" presId="urn:microsoft.com/office/officeart/2005/8/layout/vProcess5"/>
    <dgm:cxn modelId="{5B7AFC4D-A366-4AF7-A900-AB875426F240}" type="presParOf" srcId="{18B372BA-D929-44E7-9ADB-AAC8337BC115}" destId="{7A303A48-5C59-4D2B-A45A-7EB39CDB48F5}" srcOrd="4" destOrd="0" presId="urn:microsoft.com/office/officeart/2005/8/layout/vProcess5"/>
    <dgm:cxn modelId="{E3CD30AC-6C94-46CD-A41E-458C3E923F57}" type="presParOf" srcId="{18B372BA-D929-44E7-9ADB-AAC8337BC115}" destId="{023C683A-A187-4A80-995B-B8EEBE553125}" srcOrd="5" destOrd="0" presId="urn:microsoft.com/office/officeart/2005/8/layout/vProcess5"/>
    <dgm:cxn modelId="{9FBF2644-B545-4F03-AE5C-ADA369C8ACAC}" type="presParOf" srcId="{18B372BA-D929-44E7-9ADB-AAC8337BC115}" destId="{3777D62C-2C8C-4A14-9C80-34EBE0A930FA}" srcOrd="6" destOrd="0" presId="urn:microsoft.com/office/officeart/2005/8/layout/vProcess5"/>
    <dgm:cxn modelId="{142E0279-3016-474B-8BBC-8BF3063F4649}" type="presParOf" srcId="{18B372BA-D929-44E7-9ADB-AAC8337BC115}" destId="{429D9C0B-AE58-483C-B2D6-F6BD3EDE3086}" srcOrd="7" destOrd="0" presId="urn:microsoft.com/office/officeart/2005/8/layout/vProcess5"/>
    <dgm:cxn modelId="{DECE3387-B8D8-4139-AECB-E7741AEFCD5F}" type="presParOf" srcId="{18B372BA-D929-44E7-9ADB-AAC8337BC115}" destId="{96BD7399-3361-4AA5-9051-FBF94CADBFA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C5E72-0DE2-40F2-A77B-C8AD7E648EFD}">
      <dsp:nvSpPr>
        <dsp:cNvPr id="0" name=""/>
        <dsp:cNvSpPr/>
      </dsp:nvSpPr>
      <dsp:spPr>
        <a:xfrm>
          <a:off x="0" y="0"/>
          <a:ext cx="26694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42BC4C3-CE8D-42AE-ACD3-C4CD31084048}">
      <dsp:nvSpPr>
        <dsp:cNvPr id="0" name=""/>
        <dsp:cNvSpPr/>
      </dsp:nvSpPr>
      <dsp:spPr>
        <a:xfrm>
          <a:off x="0" y="0"/>
          <a:ext cx="2669406" cy="242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0"/>
        <a:ext cx="2669406" cy="2427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3269A-0411-4828-9382-5F72A1F315FC}">
      <dsp:nvSpPr>
        <dsp:cNvPr id="0" name=""/>
        <dsp:cNvSpPr/>
      </dsp:nvSpPr>
      <dsp:spPr>
        <a:xfrm>
          <a:off x="921078" y="1096"/>
          <a:ext cx="4776682" cy="8351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Source of Income Exceptions for Owners of Rental Units</a:t>
          </a:r>
        </a:p>
      </dsp:txBody>
      <dsp:txXfrm>
        <a:off x="945540" y="25558"/>
        <a:ext cx="4727758" cy="786262"/>
      </dsp:txXfrm>
    </dsp:sp>
    <dsp:sp modelId="{731E871A-9FCD-4BB9-A6C8-2CF21C8895E0}">
      <dsp:nvSpPr>
        <dsp:cNvPr id="0" name=""/>
        <dsp:cNvSpPr/>
      </dsp:nvSpPr>
      <dsp:spPr>
        <a:xfrm>
          <a:off x="921078" y="986616"/>
          <a:ext cx="835186" cy="83518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402FA-E127-4A8B-8E6E-820BA30FB8E7}">
      <dsp:nvSpPr>
        <dsp:cNvPr id="0" name=""/>
        <dsp:cNvSpPr/>
      </dsp:nvSpPr>
      <dsp:spPr>
        <a:xfrm>
          <a:off x="1806376" y="986616"/>
          <a:ext cx="3891384" cy="835186"/>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Own three or less single-family dwellings</a:t>
          </a:r>
        </a:p>
      </dsp:txBody>
      <dsp:txXfrm>
        <a:off x="1847154" y="1027394"/>
        <a:ext cx="3809828" cy="753630"/>
      </dsp:txXfrm>
    </dsp:sp>
    <dsp:sp modelId="{3B9397C8-6048-4C80-9137-3C06A2681FCF}">
      <dsp:nvSpPr>
        <dsp:cNvPr id="0" name=""/>
        <dsp:cNvSpPr/>
      </dsp:nvSpPr>
      <dsp:spPr>
        <a:xfrm>
          <a:off x="921078" y="1922026"/>
          <a:ext cx="835186" cy="835186"/>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AF035-528D-4335-8D33-3355CBBD858E}">
      <dsp:nvSpPr>
        <dsp:cNvPr id="0" name=""/>
        <dsp:cNvSpPr/>
      </dsp:nvSpPr>
      <dsp:spPr>
        <a:xfrm>
          <a:off x="1806376" y="1922026"/>
          <a:ext cx="3891384" cy="835186"/>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For the situation above, the owner does not use a real estate broker, agent, salesman, or similar or post an advertisement indicating preference for source of income</a:t>
          </a:r>
        </a:p>
      </dsp:txBody>
      <dsp:txXfrm>
        <a:off x="1847154" y="1962804"/>
        <a:ext cx="3809828" cy="753630"/>
      </dsp:txXfrm>
    </dsp:sp>
    <dsp:sp modelId="{F259D6B7-8E1F-4830-A119-17F9C0EC0394}">
      <dsp:nvSpPr>
        <dsp:cNvPr id="0" name=""/>
        <dsp:cNvSpPr/>
      </dsp:nvSpPr>
      <dsp:spPr>
        <a:xfrm>
          <a:off x="921078" y="2857435"/>
          <a:ext cx="835186" cy="835186"/>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DEDA6-9D75-4767-9FCE-9959671BFFDF}">
      <dsp:nvSpPr>
        <dsp:cNvPr id="0" name=""/>
        <dsp:cNvSpPr/>
      </dsp:nvSpPr>
      <dsp:spPr>
        <a:xfrm>
          <a:off x="1806376" y="2857435"/>
          <a:ext cx="3891384" cy="835186"/>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Own four or less units or rooms if the owner occupies one as their residence</a:t>
          </a:r>
        </a:p>
      </dsp:txBody>
      <dsp:txXfrm>
        <a:off x="1847154" y="2898213"/>
        <a:ext cx="3809828" cy="753630"/>
      </dsp:txXfrm>
    </dsp:sp>
    <dsp:sp modelId="{B8331F78-4191-47CF-A0F6-CCED81186C3B}">
      <dsp:nvSpPr>
        <dsp:cNvPr id="0" name=""/>
        <dsp:cNvSpPr/>
      </dsp:nvSpPr>
      <dsp:spPr>
        <a:xfrm>
          <a:off x="921078" y="3792844"/>
          <a:ext cx="835186" cy="835186"/>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8AAEE-61AD-4196-BE87-8F5E4562212A}">
      <dsp:nvSpPr>
        <dsp:cNvPr id="0" name=""/>
        <dsp:cNvSpPr/>
      </dsp:nvSpPr>
      <dsp:spPr>
        <a:xfrm>
          <a:off x="1806376" y="3792844"/>
          <a:ext cx="3891384" cy="835186"/>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en-US" sz="2400" kern="1200"/>
            <a:t>Housing is for older persons</a:t>
          </a:r>
        </a:p>
        <a:p>
          <a:pPr marL="0" lvl="0" indent="0" algn="ctr" defTabSz="1066800">
            <a:lnSpc>
              <a:spcPct val="90000"/>
            </a:lnSpc>
            <a:spcBef>
              <a:spcPct val="0"/>
            </a:spcBef>
            <a:spcAft>
              <a:spcPct val="35000"/>
            </a:spcAft>
            <a:buNone/>
          </a:pPr>
          <a:r>
            <a:rPr lang="en-US" sz="1700" kern="1200"/>
            <a:t>(55+ or 62+ depending on the circumstances)</a:t>
          </a:r>
        </a:p>
      </dsp:txBody>
      <dsp:txXfrm>
        <a:off x="1847154" y="3833622"/>
        <a:ext cx="3809828" cy="753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291CE-43E1-4122-95CC-2B1991FE40EC}">
      <dsp:nvSpPr>
        <dsp:cNvPr id="0" name=""/>
        <dsp:cNvSpPr/>
      </dsp:nvSpPr>
      <dsp:spPr>
        <a:xfrm>
          <a:off x="0" y="0"/>
          <a:ext cx="9288654" cy="11068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Landlord Education</a:t>
          </a:r>
        </a:p>
      </dsp:txBody>
      <dsp:txXfrm>
        <a:off x="32418" y="32418"/>
        <a:ext cx="8094307" cy="1041985"/>
      </dsp:txXfrm>
    </dsp:sp>
    <dsp:sp modelId="{995C68EC-A1E4-4B9C-A2C3-871C49108F46}">
      <dsp:nvSpPr>
        <dsp:cNvPr id="0" name=""/>
        <dsp:cNvSpPr/>
      </dsp:nvSpPr>
      <dsp:spPr>
        <a:xfrm>
          <a:off x="819587" y="1291291"/>
          <a:ext cx="9288654" cy="11068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Landlord Outreach</a:t>
          </a:r>
        </a:p>
      </dsp:txBody>
      <dsp:txXfrm>
        <a:off x="852005" y="1323709"/>
        <a:ext cx="7684797" cy="1041985"/>
      </dsp:txXfrm>
    </dsp:sp>
    <dsp:sp modelId="{670820EF-A117-4446-8C5B-67EB401EC18C}">
      <dsp:nvSpPr>
        <dsp:cNvPr id="0" name=""/>
        <dsp:cNvSpPr/>
      </dsp:nvSpPr>
      <dsp:spPr>
        <a:xfrm>
          <a:off x="1639174" y="2582583"/>
          <a:ext cx="9288654" cy="1106821"/>
        </a:xfrm>
        <a:prstGeom prst="roundRect">
          <a:avLst>
            <a:gd name="adj" fmla="val 10000"/>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Outcomes</a:t>
          </a:r>
        </a:p>
      </dsp:txBody>
      <dsp:txXfrm>
        <a:off x="1671592" y="2615001"/>
        <a:ext cx="7684797" cy="1041985"/>
      </dsp:txXfrm>
    </dsp:sp>
    <dsp:sp modelId="{7A303A48-5C59-4D2B-A45A-7EB39CDB48F5}">
      <dsp:nvSpPr>
        <dsp:cNvPr id="0" name=""/>
        <dsp:cNvSpPr/>
      </dsp:nvSpPr>
      <dsp:spPr>
        <a:xfrm>
          <a:off x="8569220"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731092" y="839339"/>
        <a:ext cx="395689" cy="541373"/>
      </dsp:txXfrm>
    </dsp:sp>
    <dsp:sp modelId="{023C683A-A187-4A80-995B-B8EEBE553125}">
      <dsp:nvSpPr>
        <dsp:cNvPr id="0" name=""/>
        <dsp:cNvSpPr/>
      </dsp:nvSpPr>
      <dsp:spPr>
        <a:xfrm>
          <a:off x="9388807" y="2123252"/>
          <a:ext cx="719433" cy="71943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550679" y="2123252"/>
        <a:ext cx="395689" cy="5413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FE82C-0C8F-41DB-9A6B-289384D9F7C2}"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7108B-BDD7-44F7-8A1A-6407CD5236AD}" type="slidenum">
              <a:rPr lang="en-US" smtClean="0"/>
              <a:t>‹#›</a:t>
            </a:fld>
            <a:endParaRPr lang="en-US"/>
          </a:p>
        </p:txBody>
      </p:sp>
    </p:spTree>
    <p:extLst>
      <p:ext uri="{BB962C8B-B14F-4D97-AF65-F5344CB8AC3E}">
        <p14:creationId xmlns:p14="http://schemas.microsoft.com/office/powerpoint/2010/main" val="283388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Terry</a:t>
            </a:r>
          </a:p>
          <a:p>
            <a:endParaRPr lang="en-US"/>
          </a:p>
          <a:p>
            <a:r>
              <a:rPr lang="en-US"/>
              <a:t>Do Introductions</a:t>
            </a:r>
          </a:p>
          <a:p>
            <a:endParaRPr lang="en-US"/>
          </a:p>
          <a:p>
            <a:pPr marL="171450" indent="-171450">
              <a:buFont typeface="Arial" panose="020B0604020202020204" pitchFamily="34" charset="0"/>
              <a:buChar char="•"/>
            </a:pPr>
            <a:r>
              <a:rPr lang="en-US"/>
              <a:t>HCD Team</a:t>
            </a:r>
          </a:p>
          <a:p>
            <a:pPr marL="171450" indent="-171450">
              <a:buFont typeface="Arial" panose="020B0604020202020204" pitchFamily="34" charset="0"/>
              <a:buChar char="•"/>
            </a:pPr>
            <a:r>
              <a:rPr lang="en-US"/>
              <a:t>RAB Members</a:t>
            </a:r>
          </a:p>
        </p:txBody>
      </p:sp>
      <p:sp>
        <p:nvSpPr>
          <p:cNvPr id="4" name="Slide Number Placeholder 3"/>
          <p:cNvSpPr>
            <a:spLocks noGrp="1"/>
          </p:cNvSpPr>
          <p:nvPr>
            <p:ph type="sldNum" sz="quarter" idx="5"/>
          </p:nvPr>
        </p:nvSpPr>
        <p:spPr/>
        <p:txBody>
          <a:bodyPr/>
          <a:lstStyle/>
          <a:p>
            <a:fld id="{D610D365-F173-4E0B-8EB2-37F9E72D1C2E}" type="slidenum">
              <a:rPr lang="en-US" smtClean="0"/>
              <a:t>1</a:t>
            </a:fld>
            <a:endParaRPr lang="en-US"/>
          </a:p>
        </p:txBody>
      </p:sp>
    </p:spTree>
    <p:extLst>
      <p:ext uri="{BB962C8B-B14F-4D97-AF65-F5344CB8AC3E}">
        <p14:creationId xmlns:p14="http://schemas.microsoft.com/office/powerpoint/2010/main" val="1280254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7108B-BDD7-44F7-8A1A-6407CD5236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60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42424"/>
                </a:solidFill>
                <a:effectLst/>
                <a:latin typeface="Montserrat"/>
              </a:rPr>
              <a:t>This subject is not new. Housing affordability has been identified as a high-priority area by the Tucson Mayor and Council. Some of the actions that Mayor and Council have taken to support affordable housing development in recent years include:</a:t>
            </a:r>
          </a:p>
          <a:p>
            <a:pPr marL="171450" indent="-171450">
              <a:buFontTx/>
              <a:buChar char="-"/>
            </a:pPr>
            <a:r>
              <a:rPr lang="en-US" b="0" i="0">
                <a:solidFill>
                  <a:srgbClr val="242424"/>
                </a:solidFill>
                <a:effectLst/>
                <a:latin typeface="Montserrat"/>
              </a:rPr>
              <a:t>Creating the Commission on Equitable Housing and Development</a:t>
            </a:r>
          </a:p>
          <a:p>
            <a:pPr marL="171450" indent="-171450">
              <a:buFontTx/>
              <a:buChar char="-"/>
            </a:pPr>
            <a:r>
              <a:rPr lang="en-US" b="0" i="0">
                <a:solidFill>
                  <a:srgbClr val="242424"/>
                </a:solidFill>
                <a:effectLst/>
                <a:latin typeface="Montserrat"/>
              </a:rPr>
              <a:t>Adopting a UDC amendment to increase the ability to build ADUs</a:t>
            </a:r>
          </a:p>
          <a:p>
            <a:pPr marL="171450" indent="-171450">
              <a:buFontTx/>
              <a:buChar char="-"/>
            </a:pPr>
            <a:r>
              <a:rPr lang="en-US" b="0" i="0">
                <a:solidFill>
                  <a:srgbClr val="242424"/>
                </a:solidFill>
                <a:effectLst/>
                <a:latin typeface="Montserrat"/>
              </a:rPr>
              <a:t>Creating the Sunshine Mile Overlay with the city’s first density bonus for affordable housing</a:t>
            </a:r>
          </a:p>
          <a:p>
            <a:pPr marL="171450" indent="-171450">
              <a:buFontTx/>
              <a:buChar char="-"/>
            </a:pPr>
            <a:r>
              <a:rPr lang="en-US" b="0" i="0">
                <a:solidFill>
                  <a:srgbClr val="242424"/>
                </a:solidFill>
                <a:effectLst/>
                <a:latin typeface="Montserrat"/>
              </a:rPr>
              <a:t>Maintaining an Impact Fee Waiver for affordable housing development</a:t>
            </a:r>
          </a:p>
          <a:p>
            <a:pPr marL="171450" indent="-171450">
              <a:buFontTx/>
              <a:buChar char="-"/>
            </a:pPr>
            <a:r>
              <a:rPr lang="en-US" b="0" i="0">
                <a:solidFill>
                  <a:srgbClr val="242424"/>
                </a:solidFill>
                <a:effectLst/>
                <a:latin typeface="Montserrat"/>
              </a:rPr>
              <a:t>Adopting the People, Communities, and Homes Investment Plan (P-CHIP) that prioritized affordable housing</a:t>
            </a:r>
          </a:p>
          <a:p>
            <a:pPr marL="171450" indent="-171450">
              <a:buFontTx/>
              <a:buChar char="-"/>
            </a:pPr>
            <a:r>
              <a:rPr lang="en-US" b="0" i="0">
                <a:solidFill>
                  <a:srgbClr val="242424"/>
                </a:solidFill>
                <a:effectLst/>
                <a:latin typeface="Montserrat"/>
              </a:rPr>
              <a:t>Directing PDSD and HCD to conduct a Housing Market Study to understand the changing housing conditions in Tucson</a:t>
            </a:r>
          </a:p>
          <a:p>
            <a:pPr marL="171450" indent="-171450">
              <a:buFontTx/>
              <a:buChar char="-"/>
            </a:pPr>
            <a:r>
              <a:rPr lang="en-US">
                <a:solidFill>
                  <a:srgbClr val="242424"/>
                </a:solidFill>
                <a:latin typeface="Montserrat"/>
              </a:rPr>
              <a:t>Purchasing hotels to model Housing First</a:t>
            </a:r>
          </a:p>
        </p:txBody>
      </p:sp>
      <p:sp>
        <p:nvSpPr>
          <p:cNvPr id="4" name="Slide Number Placeholder 3"/>
          <p:cNvSpPr>
            <a:spLocks noGrp="1"/>
          </p:cNvSpPr>
          <p:nvPr>
            <p:ph type="sldNum" sz="quarter" idx="5"/>
          </p:nvPr>
        </p:nvSpPr>
        <p:spPr/>
        <p:txBody>
          <a:bodyPr/>
          <a:lstStyle/>
          <a:p>
            <a:fld id="{D2B93E14-8C98-44DE-B067-E91932B6DEB0}" type="slidenum">
              <a:rPr lang="en-US" smtClean="0"/>
              <a:t>2</a:t>
            </a:fld>
            <a:endParaRPr lang="en-US"/>
          </a:p>
        </p:txBody>
      </p:sp>
    </p:spTree>
    <p:extLst>
      <p:ext uri="{BB962C8B-B14F-4D97-AF65-F5344CB8AC3E}">
        <p14:creationId xmlns:p14="http://schemas.microsoft.com/office/powerpoint/2010/main" val="36066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E7108B-BDD7-44F7-8A1A-6407CD5236AD}" type="slidenum">
              <a:rPr lang="en-US" smtClean="0"/>
              <a:t>3</a:t>
            </a:fld>
            <a:endParaRPr lang="en-US"/>
          </a:p>
        </p:txBody>
      </p:sp>
    </p:spTree>
    <p:extLst>
      <p:ext uri="{BB962C8B-B14F-4D97-AF65-F5344CB8AC3E}">
        <p14:creationId xmlns:p14="http://schemas.microsoft.com/office/powerpoint/2010/main" val="399528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2B93E14-8C98-44DE-B067-E91932B6DEB0}" type="slidenum">
              <a:rPr lang="en-US" smtClean="0"/>
              <a:t>4</a:t>
            </a:fld>
            <a:endParaRPr lang="en-US"/>
          </a:p>
        </p:txBody>
      </p:sp>
    </p:spTree>
    <p:extLst>
      <p:ext uri="{BB962C8B-B14F-4D97-AF65-F5344CB8AC3E}">
        <p14:creationId xmlns:p14="http://schemas.microsoft.com/office/powerpoint/2010/main" val="428596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Liz</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Tucson’s M &amp; C adopted a source of income ordinance to provide protection for persons who have sources of income like a housing subsidy of some type. This came as a result of the majority of rental owners and property managers who have refused to accept applications from persons who have a voucher or other type of assistance. This has left these households with little to no options for housing even when they have the means to afford it.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This is not just a Tucson issue, it is a national issue. In fact, there are 20 states, 112 cities and counties that have adopted a similar ordinance.  Although in its creation, the Section 8/HCV program is voluntary, it does not preclude local jurisdictions from requiring landlords to accept the program, if a tenant meets all other tenancy qualifications. This ordinance does  not interfere with a landlord’s ability to charge the rent they have set, nor does it take away their ability to screen under their tenancy requirements.  In fact, all it does is require that a landlord allow a person regardless of income or assistance to apply and to be considered for tenancy.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It is my opinion, that Landlords and management companies refuse to rent to voucher holders because they lack awareness of the program, or they hold inaccurate stereotypes about the households who participate in public assistance programs. In addition, refusing to rent to a voucher holder for some may be nothing more than a proxy for discrimination based on other protected demographics such as race, disability or familial status. Our current demographics for the program include 72% of voucher holders self identify as non-white, and 70% of voucher holder households are female-headed households with children, 48% are disabled and 27% elderly.</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ordinance passed on Sept 27 and in the first three months we saw a significant increase of landlords accepting the voucher holders.  The local ordinance was challenged in December by State Rep Toma and was reviewed and determined by the AG that it violated a state statute. Since then, and with the change in the state administration, the new AG is currently reconsidering the ordinance and M &amp; C has suspended the ordinance immediately to comply with the AG’s determination.  More to come.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fld id="{9BE7108B-BDD7-44F7-8A1A-6407CD5236AD}" type="slidenum">
              <a:rPr lang="en-US" smtClean="0"/>
              <a:t>5</a:t>
            </a:fld>
            <a:endParaRPr lang="en-US"/>
          </a:p>
        </p:txBody>
      </p:sp>
    </p:spTree>
    <p:extLst>
      <p:ext uri="{BB962C8B-B14F-4D97-AF65-F5344CB8AC3E}">
        <p14:creationId xmlns:p14="http://schemas.microsoft.com/office/powerpoint/2010/main" val="34661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Stakeholder Input- Liz </a:t>
            </a:r>
          </a:p>
          <a:p>
            <a:r>
              <a:rPr lang="en-US"/>
              <a:t>AMA, TAR </a:t>
            </a:r>
          </a:p>
          <a:p>
            <a:endParaRPr lang="en-US"/>
          </a:p>
          <a:p>
            <a:r>
              <a:rPr lang="en-US"/>
              <a:t>Education and FAQ – Fernando – Education</a:t>
            </a:r>
          </a:p>
          <a:p>
            <a:r>
              <a:rPr lang="en-US"/>
              <a:t>Jennifer – FAQ</a:t>
            </a:r>
          </a:p>
          <a:p>
            <a:endParaRPr lang="en-US"/>
          </a:p>
        </p:txBody>
      </p:sp>
      <p:sp>
        <p:nvSpPr>
          <p:cNvPr id="4" name="Slide Number Placeholder 3"/>
          <p:cNvSpPr>
            <a:spLocks noGrp="1"/>
          </p:cNvSpPr>
          <p:nvPr>
            <p:ph type="sldNum" sz="quarter" idx="5"/>
          </p:nvPr>
        </p:nvSpPr>
        <p:spPr/>
        <p:txBody>
          <a:bodyPr/>
          <a:lstStyle/>
          <a:p>
            <a:fld id="{9BE7108B-BDD7-44F7-8A1A-6407CD5236AD}" type="slidenum">
              <a:rPr lang="en-US" smtClean="0"/>
              <a:t>6</a:t>
            </a:fld>
            <a:endParaRPr lang="en-US"/>
          </a:p>
        </p:txBody>
      </p:sp>
    </p:spTree>
    <p:extLst>
      <p:ext uri="{BB962C8B-B14F-4D97-AF65-F5344CB8AC3E}">
        <p14:creationId xmlns:p14="http://schemas.microsoft.com/office/powerpoint/2010/main" val="147763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E7108B-BDD7-44F7-8A1A-6407CD5236AD}" type="slidenum">
              <a:rPr lang="en-US" smtClean="0"/>
              <a:t>7</a:t>
            </a:fld>
            <a:endParaRPr lang="en-US"/>
          </a:p>
        </p:txBody>
      </p:sp>
    </p:spTree>
    <p:extLst>
      <p:ext uri="{BB962C8B-B14F-4D97-AF65-F5344CB8AC3E}">
        <p14:creationId xmlns:p14="http://schemas.microsoft.com/office/powerpoint/2010/main" val="143161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E7108B-BDD7-44F7-8A1A-6407CD5236AD}" type="slidenum">
              <a:rPr lang="en-US" smtClean="0"/>
              <a:t>9</a:t>
            </a:fld>
            <a:endParaRPr lang="en-US"/>
          </a:p>
        </p:txBody>
      </p:sp>
    </p:spTree>
    <p:extLst>
      <p:ext uri="{BB962C8B-B14F-4D97-AF65-F5344CB8AC3E}">
        <p14:creationId xmlns:p14="http://schemas.microsoft.com/office/powerpoint/2010/main" val="336423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Stakeholder Input- Liz </a:t>
            </a:r>
          </a:p>
          <a:p>
            <a:r>
              <a:rPr lang="en-US"/>
              <a:t>AMA, TAR </a:t>
            </a:r>
          </a:p>
          <a:p>
            <a:endParaRPr lang="en-US"/>
          </a:p>
          <a:p>
            <a:r>
              <a:rPr lang="en-US"/>
              <a:t>Education and FAQ – Fernando – Education</a:t>
            </a:r>
          </a:p>
          <a:p>
            <a:r>
              <a:rPr lang="en-US"/>
              <a:t>Jennifer – FAQ</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7108B-BDD7-44F7-8A1A-6407CD5236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66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7CFE-6F2E-D79A-42B4-51371F8CA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DA216-2E31-FE6D-5C5E-5DF9263B5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A886F9-3E22-C83A-DBB4-0F7B0023CF5E}"/>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5" name="Footer Placeholder 4">
            <a:extLst>
              <a:ext uri="{FF2B5EF4-FFF2-40B4-BE49-F238E27FC236}">
                <a16:creationId xmlns:a16="http://schemas.microsoft.com/office/drawing/2014/main" id="{F4765360-E1D9-0747-00AE-B7BCF7195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C3093-AFE9-2922-97BA-B68CE0DB0B6E}"/>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305569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BD33-92E5-00DB-AC73-68EA09F231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F9CFE9-B152-9F4E-8683-99E064628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600E4-8DDA-97FC-B634-F5C74A575629}"/>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5" name="Footer Placeholder 4">
            <a:extLst>
              <a:ext uri="{FF2B5EF4-FFF2-40B4-BE49-F238E27FC236}">
                <a16:creationId xmlns:a16="http://schemas.microsoft.com/office/drawing/2014/main" id="{1DE33C8B-33C3-FCEB-3F3F-ABDC9120A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52A43-8229-73F3-B954-37C3B887D8AB}"/>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79495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76BF24-B17B-7A4E-61FD-DC608AC982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B2FD55-BCB1-FC36-2B5D-5670513864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C9F33-3187-3CDA-49E7-4E5BB3BD150C}"/>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5" name="Footer Placeholder 4">
            <a:extLst>
              <a:ext uri="{FF2B5EF4-FFF2-40B4-BE49-F238E27FC236}">
                <a16:creationId xmlns:a16="http://schemas.microsoft.com/office/drawing/2014/main" id="{586D0494-98CB-DD87-F733-88E4B690A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E146A-7E89-F374-3092-3B340A9DB258}"/>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29018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412B-1332-6C77-9D9F-2014AEED36FB}"/>
              </a:ext>
            </a:extLst>
          </p:cNvPr>
          <p:cNvSpPr>
            <a:spLocks noGrp="1"/>
          </p:cNvSpPr>
          <p:nvPr>
            <p:ph type="title"/>
          </p:nvPr>
        </p:nvSpPr>
        <p:spPr>
          <a:xfrm>
            <a:off x="838200" y="365125"/>
            <a:ext cx="9823882" cy="99805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A522360-45CE-6A0C-D077-14BC0A6878CB}"/>
              </a:ext>
            </a:extLst>
          </p:cNvPr>
          <p:cNvSpPr>
            <a:spLocks noGrp="1"/>
          </p:cNvSpPr>
          <p:nvPr>
            <p:ph idx="1"/>
          </p:nvPr>
        </p:nvSpPr>
        <p:spPr>
          <a:xfrm>
            <a:off x="838200" y="1509205"/>
            <a:ext cx="10515600" cy="4664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34D95BF-1275-4990-B34F-B201D820C723}"/>
              </a:ext>
            </a:extLst>
          </p:cNvPr>
          <p:cNvSpPr>
            <a:spLocks noGrp="1"/>
          </p:cNvSpPr>
          <p:nvPr>
            <p:ph sz="quarter" idx="13"/>
          </p:nvPr>
        </p:nvSpPr>
        <p:spPr>
          <a:xfrm>
            <a:off x="838200" y="6173787"/>
            <a:ext cx="10515600" cy="365125"/>
          </a:xfrm>
          <a:solidFill>
            <a:srgbClr val="01266C"/>
          </a:solidFill>
        </p:spPr>
        <p:txBody>
          <a:bodyPr anchor="ctr">
            <a:normAutofit/>
          </a:bodyPr>
          <a:lstStyle>
            <a:lvl1pPr marL="0" indent="0" algn="ctr">
              <a:buNone/>
              <a:defRPr sz="1800" b="1">
                <a:solidFill>
                  <a:schemeClr val="bg1"/>
                </a:solidFill>
              </a:defRPr>
            </a:lvl1pPr>
          </a:lstStyle>
          <a:p>
            <a:pPr lvl="0"/>
            <a:r>
              <a:rPr lang="en-US"/>
              <a:t>Click to edit Master text styles</a:t>
            </a:r>
          </a:p>
        </p:txBody>
      </p:sp>
      <p:sp>
        <p:nvSpPr>
          <p:cNvPr id="12" name="Slide Number Placeholder 14">
            <a:extLst>
              <a:ext uri="{FF2B5EF4-FFF2-40B4-BE49-F238E27FC236}">
                <a16:creationId xmlns:a16="http://schemas.microsoft.com/office/drawing/2014/main" id="{F2249392-8E74-9353-E6CA-ECF2225C4A6F}"/>
              </a:ext>
            </a:extLst>
          </p:cNvPr>
          <p:cNvSpPr>
            <a:spLocks noGrp="1"/>
          </p:cNvSpPr>
          <p:nvPr>
            <p:ph type="sldNum" sz="quarter" idx="4"/>
          </p:nvPr>
        </p:nvSpPr>
        <p:spPr>
          <a:xfrm>
            <a:off x="11647503" y="6356349"/>
            <a:ext cx="3967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1A490-AA7D-416F-95B8-3CF4572C3C7D}" type="slidenum">
              <a:rPr lang="en-US" smtClean="0"/>
              <a:pPr/>
              <a:t>‹#›</a:t>
            </a:fld>
            <a:endParaRPr lang="en-US"/>
          </a:p>
        </p:txBody>
      </p:sp>
    </p:spTree>
    <p:extLst>
      <p:ext uri="{BB962C8B-B14F-4D97-AF65-F5344CB8AC3E}">
        <p14:creationId xmlns:p14="http://schemas.microsoft.com/office/powerpoint/2010/main" val="27680791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80F-2C65-755D-75E2-01D73A0985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096EC-7B4A-1EA6-5C75-2FB8486256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A7633-C3E7-BD6B-CD6D-1C446312438E}"/>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5" name="Footer Placeholder 4">
            <a:extLst>
              <a:ext uri="{FF2B5EF4-FFF2-40B4-BE49-F238E27FC236}">
                <a16:creationId xmlns:a16="http://schemas.microsoft.com/office/drawing/2014/main" id="{80147296-766C-4359-3312-915822EC9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193AC-EB94-EFA5-14E9-177CB5A56B70}"/>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32251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F909-F00D-A422-758E-D7623EB9F3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3718EF-42B7-47F9-2A41-BB1A2DAA3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F0A1B-EF78-1F81-E584-3A4D438F2417}"/>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5" name="Footer Placeholder 4">
            <a:extLst>
              <a:ext uri="{FF2B5EF4-FFF2-40B4-BE49-F238E27FC236}">
                <a16:creationId xmlns:a16="http://schemas.microsoft.com/office/drawing/2014/main" id="{E779AB46-A253-CF61-906B-1DEEC1658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90FF5-DB4E-04B3-0438-0D5578977EE0}"/>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83806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A15C-DD9A-151D-95BD-048EC46CA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91F8B-FCAF-5E90-81D3-DC24A09692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20D1EC-2770-579C-C216-C4F41EEBF0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0FF09-CD7F-BC94-320B-BE41EB4169AA}"/>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6" name="Footer Placeholder 5">
            <a:extLst>
              <a:ext uri="{FF2B5EF4-FFF2-40B4-BE49-F238E27FC236}">
                <a16:creationId xmlns:a16="http://schemas.microsoft.com/office/drawing/2014/main" id="{786F89B6-52A5-B5E4-4365-240AACC13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D8895-A922-6C16-A187-E1DF33F14077}"/>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100056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9815-DFD1-21F6-2DCD-068CCDF486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AFF0A7-D5E3-E68D-7511-2B26571D6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BC2327-883D-E574-A2EE-30D7F1A524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F87D30-8523-6059-C226-FAF49C1B1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A331D-3536-147E-506A-82DFF06C32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17851C-8019-DE57-2B72-CC6959142DDC}"/>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8" name="Footer Placeholder 7">
            <a:extLst>
              <a:ext uri="{FF2B5EF4-FFF2-40B4-BE49-F238E27FC236}">
                <a16:creationId xmlns:a16="http://schemas.microsoft.com/office/drawing/2014/main" id="{35C869A0-2C54-AD6A-AE42-4D7EFF78FF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57918-B3BD-060F-78D3-C0CD588616BA}"/>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254596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813F-ED87-AC2C-B7AD-5C685C9EB7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CCC02C-D6CD-1961-3D34-4BC8F5BD7530}"/>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4" name="Footer Placeholder 3">
            <a:extLst>
              <a:ext uri="{FF2B5EF4-FFF2-40B4-BE49-F238E27FC236}">
                <a16:creationId xmlns:a16="http://schemas.microsoft.com/office/drawing/2014/main" id="{9EEEE2AF-BCB1-435E-174D-988609BC1A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09A3F2-BD57-77F1-361B-F0D3C45C8DEF}"/>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1419351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4F3A9F-7BF4-5327-5EA6-D9EBDC1D197A}"/>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3" name="Footer Placeholder 2">
            <a:extLst>
              <a:ext uri="{FF2B5EF4-FFF2-40B4-BE49-F238E27FC236}">
                <a16:creationId xmlns:a16="http://schemas.microsoft.com/office/drawing/2014/main" id="{39556185-58B8-295D-B572-4337B4C3C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1C997-42D9-D8C2-ACE4-2C2D9B7825F6}"/>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131221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10B9-504B-214C-8AB1-E064A7FBB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10E5E0-C316-337A-57A7-2EC15912B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EAEF7-241D-7045-E0F0-6302A287D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569A1-9F74-3009-5838-EB3E5D9EA047}"/>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6" name="Footer Placeholder 5">
            <a:extLst>
              <a:ext uri="{FF2B5EF4-FFF2-40B4-BE49-F238E27FC236}">
                <a16:creationId xmlns:a16="http://schemas.microsoft.com/office/drawing/2014/main" id="{95CC6547-BDD5-E507-08AE-038BD62E7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98B17-DC95-E2A4-BBC7-9B3154E99B2D}"/>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296558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93C6-2255-7D72-A605-18E176B23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67089-FEF7-501C-1E2D-C100AE640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1233D-ECBE-6356-FB8A-35CC78B5E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5833C-2C15-2A5B-674C-2ADA10A4ABB9}"/>
              </a:ext>
            </a:extLst>
          </p:cNvPr>
          <p:cNvSpPr>
            <a:spLocks noGrp="1"/>
          </p:cNvSpPr>
          <p:nvPr>
            <p:ph type="dt" sz="half" idx="10"/>
          </p:nvPr>
        </p:nvSpPr>
        <p:spPr/>
        <p:txBody>
          <a:bodyPr/>
          <a:lstStyle/>
          <a:p>
            <a:fld id="{027E8970-7508-4406-A855-CB8BEE479BE9}" type="datetimeFigureOut">
              <a:rPr lang="en-US" smtClean="0"/>
              <a:t>2/28/2023</a:t>
            </a:fld>
            <a:endParaRPr lang="en-US"/>
          </a:p>
        </p:txBody>
      </p:sp>
      <p:sp>
        <p:nvSpPr>
          <p:cNvPr id="6" name="Footer Placeholder 5">
            <a:extLst>
              <a:ext uri="{FF2B5EF4-FFF2-40B4-BE49-F238E27FC236}">
                <a16:creationId xmlns:a16="http://schemas.microsoft.com/office/drawing/2014/main" id="{3CE812A4-32AC-AFF2-0340-76C72BEC3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1530D-7CC8-9797-3AC6-2ED808B0416D}"/>
              </a:ext>
            </a:extLst>
          </p:cNvPr>
          <p:cNvSpPr>
            <a:spLocks noGrp="1"/>
          </p:cNvSpPr>
          <p:nvPr>
            <p:ph type="sldNum" sz="quarter" idx="12"/>
          </p:nvPr>
        </p:nvSpPr>
        <p:spPr/>
        <p:txBody>
          <a:bodyPr/>
          <a:lstStyle/>
          <a:p>
            <a:fld id="{81B2DBF7-968E-46B4-AC93-02B1CE1DDD77}" type="slidenum">
              <a:rPr lang="en-US" smtClean="0"/>
              <a:t>‹#›</a:t>
            </a:fld>
            <a:endParaRPr lang="en-US"/>
          </a:p>
        </p:txBody>
      </p:sp>
    </p:spTree>
    <p:extLst>
      <p:ext uri="{BB962C8B-B14F-4D97-AF65-F5344CB8AC3E}">
        <p14:creationId xmlns:p14="http://schemas.microsoft.com/office/powerpoint/2010/main" val="347933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FA2D5-9E15-FAA4-15D6-57306743CF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BCF636-36A5-A0E3-5530-A2A779FB9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3277D-FE21-F2E6-BCFF-792095CD2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E8970-7508-4406-A855-CB8BEE479BE9}" type="datetimeFigureOut">
              <a:rPr lang="en-US" smtClean="0"/>
              <a:t>2/28/2023</a:t>
            </a:fld>
            <a:endParaRPr lang="en-US"/>
          </a:p>
        </p:txBody>
      </p:sp>
      <p:sp>
        <p:nvSpPr>
          <p:cNvPr id="5" name="Footer Placeholder 4">
            <a:extLst>
              <a:ext uri="{FF2B5EF4-FFF2-40B4-BE49-F238E27FC236}">
                <a16:creationId xmlns:a16="http://schemas.microsoft.com/office/drawing/2014/main" id="{5A71B412-5851-3FAA-E619-53FED90A7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94DA41-4607-0B56-9881-ECA4FA551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2DBF7-968E-46B4-AC93-02B1CE1DDD77}" type="slidenum">
              <a:rPr lang="en-US" smtClean="0"/>
              <a:t>‹#›</a:t>
            </a:fld>
            <a:endParaRPr lang="en-US"/>
          </a:p>
        </p:txBody>
      </p:sp>
    </p:spTree>
    <p:extLst>
      <p:ext uri="{BB962C8B-B14F-4D97-AF65-F5344CB8AC3E}">
        <p14:creationId xmlns:p14="http://schemas.microsoft.com/office/powerpoint/2010/main" val="140663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6F2E0-55EF-91CE-1C1E-757E24615E08}"/>
              </a:ext>
            </a:extLst>
          </p:cNvPr>
          <p:cNvSpPr>
            <a:spLocks noGrp="1"/>
          </p:cNvSpPr>
          <p:nvPr>
            <p:ph type="title"/>
          </p:nvPr>
        </p:nvSpPr>
        <p:spPr>
          <a:xfrm>
            <a:off x="838200" y="365125"/>
            <a:ext cx="10515600" cy="9980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310C0-A290-CB10-DCA0-25AFEA3ADC30}"/>
              </a:ext>
            </a:extLst>
          </p:cNvPr>
          <p:cNvSpPr>
            <a:spLocks noGrp="1"/>
          </p:cNvSpPr>
          <p:nvPr>
            <p:ph type="body" idx="1"/>
          </p:nvPr>
        </p:nvSpPr>
        <p:spPr>
          <a:xfrm>
            <a:off x="838200" y="1509204"/>
            <a:ext cx="10515600" cy="46677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F9C9807-B708-963D-79EB-BD20922E6F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3543"/>
          <a:stretch/>
        </p:blipFill>
        <p:spPr bwMode="auto">
          <a:xfrm>
            <a:off x="10672673" y="35512"/>
            <a:ext cx="1507490" cy="1363182"/>
          </a:xfrm>
          <a:prstGeom prst="rect">
            <a:avLst/>
          </a:prstGeom>
          <a:noFill/>
          <a:ln>
            <a:noFill/>
          </a:ln>
        </p:spPr>
      </p:pic>
      <p:cxnSp>
        <p:nvCxnSpPr>
          <p:cNvPr id="9" name="Straight Connector 8">
            <a:extLst>
              <a:ext uri="{FF2B5EF4-FFF2-40B4-BE49-F238E27FC236}">
                <a16:creationId xmlns:a16="http://schemas.microsoft.com/office/drawing/2014/main" id="{69F2E35D-74A9-1DE5-F92B-7BC8EAF2C8E0}"/>
              </a:ext>
            </a:extLst>
          </p:cNvPr>
          <p:cNvCxnSpPr>
            <a:cxnSpLocks/>
          </p:cNvCxnSpPr>
          <p:nvPr userDrawn="1"/>
        </p:nvCxnSpPr>
        <p:spPr>
          <a:xfrm>
            <a:off x="838200" y="1167867"/>
            <a:ext cx="9834473" cy="0"/>
          </a:xfrm>
          <a:prstGeom prst="line">
            <a:avLst/>
          </a:prstGeom>
          <a:ln w="28575">
            <a:solidFill>
              <a:srgbClr val="C14200"/>
            </a:solidFill>
          </a:ln>
        </p:spPr>
        <p:style>
          <a:lnRef idx="1">
            <a:schemeClr val="accent1"/>
          </a:lnRef>
          <a:fillRef idx="0">
            <a:schemeClr val="accent1"/>
          </a:fillRef>
          <a:effectRef idx="0">
            <a:schemeClr val="accent1"/>
          </a:effectRef>
          <a:fontRef idx="minor">
            <a:schemeClr val="tx1"/>
          </a:fontRef>
        </p:style>
      </p:cxnSp>
      <p:sp>
        <p:nvSpPr>
          <p:cNvPr id="14" name="Content Placeholder 10">
            <a:extLst>
              <a:ext uri="{FF2B5EF4-FFF2-40B4-BE49-F238E27FC236}">
                <a16:creationId xmlns:a16="http://schemas.microsoft.com/office/drawing/2014/main" id="{4568A278-18E4-8D01-24E2-CD20190CEA3A}"/>
              </a:ext>
            </a:extLst>
          </p:cNvPr>
          <p:cNvSpPr txBox="1">
            <a:spLocks/>
          </p:cNvSpPr>
          <p:nvPr userDrawn="1"/>
        </p:nvSpPr>
        <p:spPr>
          <a:xfrm>
            <a:off x="838200" y="6173787"/>
            <a:ext cx="10515600" cy="365125"/>
          </a:xfrm>
          <a:prstGeom prst="rect">
            <a:avLst/>
          </a:prstGeom>
          <a:solidFill>
            <a:srgbClr val="01266C"/>
          </a:solidFill>
        </p:spPr>
        <p:txBody>
          <a:bodyPr anchor="ctr">
            <a:normAutofit/>
          </a:bodyPr>
          <a:lstStyle>
            <a:lvl1pPr marL="0" indent="0" algn="ctr" defTabSz="914400" rtl="0" eaLnBrk="1" latinLnBrk="0" hangingPunct="1">
              <a:lnSpc>
                <a:spcPct val="90000"/>
              </a:lnSpc>
              <a:spcBef>
                <a:spcPts val="1000"/>
              </a:spcBef>
              <a:buClr>
                <a:srgbClr val="C14200"/>
              </a:buClr>
              <a:buFont typeface="Wingdings" panose="05000000000000000000" pitchFamily="2" charset="2"/>
              <a:buNone/>
              <a:defRPr sz="1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14200"/>
              </a:buClr>
              <a:buSzPct val="75000"/>
              <a:buFont typeface="Courier New" panose="02070309020205020404" pitchFamily="49" charset="0"/>
              <a:buChar char="o"/>
              <a:defRPr sz="2400" kern="1200">
                <a:solidFill>
                  <a:srgbClr val="0126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14200"/>
              </a:buClr>
              <a:buFont typeface="Wingdings" panose="05000000000000000000" pitchFamily="2" charset="2"/>
              <a:buChar char="Ø"/>
              <a:defRPr sz="2000" kern="1200">
                <a:solidFill>
                  <a:srgbClr val="0126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14200"/>
              </a:buClr>
              <a:buFont typeface="Arial" panose="020B0604020202020204" pitchFamily="34" charset="0"/>
              <a:buChar char="•"/>
              <a:defRPr sz="1800" kern="1200">
                <a:solidFill>
                  <a:srgbClr val="0126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14200"/>
              </a:buClr>
              <a:buFont typeface="Courier New" panose="02070309020205020404" pitchFamily="49" charset="0"/>
              <a:buChar char="o"/>
              <a:defRPr sz="1800" kern="1200">
                <a:solidFill>
                  <a:srgbClr val="0126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p:txBody>
      </p:sp>
      <p:sp>
        <p:nvSpPr>
          <p:cNvPr id="15" name="Slide Number Placeholder 14">
            <a:extLst>
              <a:ext uri="{FF2B5EF4-FFF2-40B4-BE49-F238E27FC236}">
                <a16:creationId xmlns:a16="http://schemas.microsoft.com/office/drawing/2014/main" id="{BAFD1993-2DE4-31D9-E455-46F855868AB8}"/>
              </a:ext>
            </a:extLst>
          </p:cNvPr>
          <p:cNvSpPr>
            <a:spLocks noGrp="1"/>
          </p:cNvSpPr>
          <p:nvPr>
            <p:ph type="sldNum" sz="quarter" idx="4"/>
          </p:nvPr>
        </p:nvSpPr>
        <p:spPr>
          <a:xfrm>
            <a:off x="11647503" y="6356349"/>
            <a:ext cx="3967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983D4-2916-4734-9644-2E5E54D2940D}" type="slidenum">
              <a:rPr lang="en-US" smtClean="0"/>
              <a:t>‹#›</a:t>
            </a:fld>
            <a:endParaRPr lang="en-US"/>
          </a:p>
        </p:txBody>
      </p:sp>
    </p:spTree>
    <p:extLst>
      <p:ext uri="{BB962C8B-B14F-4D97-AF65-F5344CB8AC3E}">
        <p14:creationId xmlns:p14="http://schemas.microsoft.com/office/powerpoint/2010/main" val="189812254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b="1" kern="1200">
          <a:solidFill>
            <a:srgbClr val="01266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C14200"/>
        </a:buClr>
        <a:buFont typeface="Wingdings" panose="05000000000000000000" pitchFamily="2" charset="2"/>
        <a:buChar char="§"/>
        <a:defRPr sz="2800" kern="1200">
          <a:solidFill>
            <a:srgbClr val="0126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14200"/>
        </a:buClr>
        <a:buSzPct val="75000"/>
        <a:buFont typeface="Courier New" panose="02070309020205020404" pitchFamily="49" charset="0"/>
        <a:buChar char="o"/>
        <a:defRPr sz="2400" kern="1200">
          <a:solidFill>
            <a:srgbClr val="0126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14200"/>
        </a:buClr>
        <a:buFont typeface="Wingdings" panose="05000000000000000000" pitchFamily="2" charset="2"/>
        <a:buChar char="Ø"/>
        <a:defRPr sz="2000" kern="1200">
          <a:solidFill>
            <a:srgbClr val="0126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14200"/>
        </a:buClr>
        <a:buFont typeface="Arial" panose="020B0604020202020204" pitchFamily="34" charset="0"/>
        <a:buChar char="•"/>
        <a:defRPr sz="1800" kern="1200">
          <a:solidFill>
            <a:srgbClr val="0126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14200"/>
        </a:buClr>
        <a:buFont typeface="Courier New" panose="02070309020205020404" pitchFamily="49" charset="0"/>
        <a:buChar char="o"/>
        <a:defRPr sz="1800" kern="1200">
          <a:solidFill>
            <a:srgbClr val="0126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odelibrary.amlegal.com/codes/tucson/latest/tucson_az/0-0-0-11846"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code.dccouncil.gov/us/dc/council/code/sections/42-2851.06.html" TargetMode="External"/><Relationship Id="rId2" Type="http://schemas.openxmlformats.org/officeDocument/2006/relationships/hyperlink" Target="https://app.leg.wa.gov/rcw/default.aspx?cite=59.18.255" TargetMode="External"/><Relationship Id="rId1" Type="http://schemas.openxmlformats.org/officeDocument/2006/relationships/slideLayout" Target="../slideLayouts/slideLayout12.xml"/><Relationship Id="rId4" Type="http://schemas.openxmlformats.org/officeDocument/2006/relationships/hyperlink" Target="https://code.dccouncil.gov/us/dc/council/code/sections/2-1402.21"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ucsonaz.gov/hcd/section-8-landlord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sourceofincome-cotgis.hub.arcgis.com/"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tout of a house with shadow at the back">
            <a:extLst>
              <a:ext uri="{FF2B5EF4-FFF2-40B4-BE49-F238E27FC236}">
                <a16:creationId xmlns:a16="http://schemas.microsoft.com/office/drawing/2014/main" id="{D31B1222-3486-4D4E-C577-648C2F314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96" y="0"/>
            <a:ext cx="10589235" cy="6870457"/>
          </a:xfrm>
          <a:prstGeom prst="rect">
            <a:avLst/>
          </a:prstGeom>
        </p:spPr>
      </p:pic>
      <p:sp>
        <p:nvSpPr>
          <p:cNvPr id="2" name="Title 1">
            <a:extLst>
              <a:ext uri="{FF2B5EF4-FFF2-40B4-BE49-F238E27FC236}">
                <a16:creationId xmlns:a16="http://schemas.microsoft.com/office/drawing/2014/main" id="{1F1BE6BC-616B-449A-A414-B719DD521143}"/>
              </a:ext>
            </a:extLst>
          </p:cNvPr>
          <p:cNvSpPr>
            <a:spLocks noGrp="1"/>
          </p:cNvSpPr>
          <p:nvPr>
            <p:ph type="ctrTitle"/>
          </p:nvPr>
        </p:nvSpPr>
        <p:spPr>
          <a:xfrm>
            <a:off x="845196" y="2140438"/>
            <a:ext cx="10755087" cy="1288562"/>
          </a:xfrm>
        </p:spPr>
        <p:txBody>
          <a:bodyPr>
            <a:noAutofit/>
          </a:bodyPr>
          <a:lstStyle/>
          <a:p>
            <a:pPr algn="ctr"/>
            <a:r>
              <a:rPr lang="en-US" sz="4000" b="1" i="0">
                <a:solidFill>
                  <a:schemeClr val="bg1"/>
                </a:solidFill>
                <a:effectLst/>
                <a:latin typeface="Rockwell Nova" panose="02060503020205020403" pitchFamily="18" charset="0"/>
                <a:cs typeface="Arial" panose="020B0604020202020204" pitchFamily="34" charset="0"/>
              </a:rPr>
              <a:t>Reframing Housing Assistance to Landlords: Implementing Source of Income Protection</a:t>
            </a:r>
            <a:r>
              <a:rPr lang="en-US" sz="4000" b="0" i="0">
                <a:solidFill>
                  <a:schemeClr val="bg1"/>
                </a:solidFill>
                <a:effectLst/>
                <a:latin typeface="Rockwell Nova" panose="02060503020205020403" pitchFamily="18" charset="0"/>
                <a:cs typeface="Arial" panose="020B0604020202020204" pitchFamily="34" charset="0"/>
              </a:rPr>
              <a:t> </a:t>
            </a:r>
            <a:endParaRPr lang="en-US" sz="4000">
              <a:solidFill>
                <a:schemeClr val="bg1"/>
              </a:solidFill>
              <a:latin typeface="Rockwell Nova" panose="02060503020205020403" pitchFamily="18" charset="0"/>
              <a:ea typeface="+mn-ea"/>
              <a:cs typeface="Arial" panose="020B0604020202020204" pitchFamily="34" charset="0"/>
            </a:endParaRPr>
          </a:p>
        </p:txBody>
      </p:sp>
      <p:sp>
        <p:nvSpPr>
          <p:cNvPr id="7" name="TextBox 6">
            <a:extLst>
              <a:ext uri="{FF2B5EF4-FFF2-40B4-BE49-F238E27FC236}">
                <a16:creationId xmlns:a16="http://schemas.microsoft.com/office/drawing/2014/main" id="{F4D512ED-5E7A-4969-BF14-CECE48A00897}"/>
              </a:ext>
            </a:extLst>
          </p:cNvPr>
          <p:cNvSpPr txBox="1"/>
          <p:nvPr/>
        </p:nvSpPr>
        <p:spPr>
          <a:xfrm>
            <a:off x="2024441" y="5687153"/>
            <a:ext cx="7750629" cy="646331"/>
          </a:xfrm>
          <a:prstGeom prst="rect">
            <a:avLst/>
          </a:prstGeom>
          <a:noFill/>
        </p:spPr>
        <p:txBody>
          <a:bodyPr wrap="square" rtlCol="0">
            <a:spAutoFit/>
          </a:bodyPr>
          <a:lstStyle/>
          <a:p>
            <a:pPr algn="ctr"/>
            <a:r>
              <a:rPr lang="en-US" sz="3600" b="1">
                <a:solidFill>
                  <a:schemeClr val="bg1"/>
                </a:solidFill>
                <a:latin typeface="Arial" panose="020B0604020202020204" pitchFamily="34" charset="0"/>
                <a:cs typeface="Arial" panose="020B0604020202020204" pitchFamily="34" charset="0"/>
              </a:rPr>
              <a:t>March 1, 2023</a:t>
            </a:r>
          </a:p>
        </p:txBody>
      </p:sp>
    </p:spTree>
    <p:extLst>
      <p:ext uri="{BB962C8B-B14F-4D97-AF65-F5344CB8AC3E}">
        <p14:creationId xmlns:p14="http://schemas.microsoft.com/office/powerpoint/2010/main" val="193957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0F92-F0C0-139E-EEAB-470F90748283}"/>
              </a:ext>
            </a:extLst>
          </p:cNvPr>
          <p:cNvSpPr>
            <a:spLocks noGrp="1"/>
          </p:cNvSpPr>
          <p:nvPr>
            <p:ph type="title"/>
          </p:nvPr>
        </p:nvSpPr>
        <p:spPr/>
        <p:txBody>
          <a:bodyPr/>
          <a:lstStyle/>
          <a:p>
            <a:r>
              <a:rPr lang="en-US"/>
              <a:t>Definitions – City of Tucson</a:t>
            </a:r>
          </a:p>
        </p:txBody>
      </p:sp>
      <p:sp>
        <p:nvSpPr>
          <p:cNvPr id="3" name="Content Placeholder 2">
            <a:extLst>
              <a:ext uri="{FF2B5EF4-FFF2-40B4-BE49-F238E27FC236}">
                <a16:creationId xmlns:a16="http://schemas.microsoft.com/office/drawing/2014/main" id="{552DA379-1E9C-DB14-48B9-65715FFDF1E8}"/>
              </a:ext>
            </a:extLst>
          </p:cNvPr>
          <p:cNvSpPr>
            <a:spLocks noGrp="1"/>
          </p:cNvSpPr>
          <p:nvPr>
            <p:ph idx="1"/>
          </p:nvPr>
        </p:nvSpPr>
        <p:spPr/>
        <p:txBody>
          <a:bodyPr>
            <a:normAutofit/>
          </a:bodyPr>
          <a:lstStyle/>
          <a:p>
            <a:r>
              <a:rPr lang="en-US" b="1"/>
              <a:t>City of Tucson </a:t>
            </a:r>
            <a:r>
              <a:rPr lang="en-US">
                <a:hlinkClick r:id="rId2">
                  <a:extLst>
                    <a:ext uri="{A12FA001-AC4F-418D-AE19-62706E023703}">
                      <ahyp:hlinkClr xmlns:ahyp="http://schemas.microsoft.com/office/drawing/2018/hyperlinkcolor" val="tx"/>
                    </a:ext>
                  </a:extLst>
                </a:hlinkClick>
              </a:rPr>
              <a:t>[T.C. § 17-50(f)]</a:t>
            </a:r>
            <a:endParaRPr lang="en-US"/>
          </a:p>
          <a:p>
            <a:pPr lvl="1"/>
            <a:r>
              <a:rPr lang="en-US"/>
              <a:t>“…any lawful source of income or support that provides funds to or on behalf of a </a:t>
            </a:r>
            <a:r>
              <a:rPr lang="en-US" u="sng"/>
              <a:t>renter</a:t>
            </a:r>
            <a:r>
              <a:rPr lang="en-US"/>
              <a:t> or </a:t>
            </a:r>
            <a:r>
              <a:rPr lang="en-US" u="sng"/>
              <a:t>buyer</a:t>
            </a:r>
            <a:r>
              <a:rPr lang="en-US"/>
              <a:t> of housing and is verifiable as to amount, regularity, receipt, and length of time received or to be received, including, but not limited to, </a:t>
            </a:r>
          </a:p>
          <a:p>
            <a:pPr lvl="2"/>
            <a:r>
              <a:rPr lang="en-US"/>
              <a:t>wages, salaries, child support, spousal support, foster care subsidies, rental assistance, security deposit or downpayment assistance, income derived from social security or disability insurance, veterans' benefits, or </a:t>
            </a:r>
            <a:r>
              <a:rPr lang="en-US" u="sng"/>
              <a:t>any other form of governmental assistance, benefit, or subsidy</a:t>
            </a:r>
            <a:r>
              <a:rPr lang="en-US"/>
              <a:t>. </a:t>
            </a:r>
          </a:p>
          <a:p>
            <a:pPr lvl="2"/>
            <a:r>
              <a:rPr lang="en-US"/>
              <a:t>Source of income includes any requirement of any such program, assistance, benefit, or subsidy.”</a:t>
            </a:r>
          </a:p>
          <a:p>
            <a:pPr lvl="1"/>
            <a:endParaRPr lang="en-US"/>
          </a:p>
        </p:txBody>
      </p:sp>
      <p:sp>
        <p:nvSpPr>
          <p:cNvPr id="4" name="Content Placeholder 3">
            <a:extLst>
              <a:ext uri="{FF2B5EF4-FFF2-40B4-BE49-F238E27FC236}">
                <a16:creationId xmlns:a16="http://schemas.microsoft.com/office/drawing/2014/main" id="{DF7F0690-AA3E-4386-047C-081530937F26}"/>
              </a:ext>
            </a:extLst>
          </p:cNvPr>
          <p:cNvSpPr>
            <a:spLocks noGrp="1"/>
          </p:cNvSpPr>
          <p:nvPr>
            <p:ph sz="quarter" idx="13"/>
          </p:nvPr>
        </p:nvSpPr>
        <p:spPr/>
        <p:txBody>
          <a:bodyPr/>
          <a:lstStyle/>
          <a:p>
            <a:r>
              <a:rPr lang="en-US"/>
              <a:t>Tucson Defines Source of Income Broadly for Renters and Buyers</a:t>
            </a:r>
          </a:p>
        </p:txBody>
      </p:sp>
      <p:sp>
        <p:nvSpPr>
          <p:cNvPr id="5" name="Slide Number Placeholder 4">
            <a:extLst>
              <a:ext uri="{FF2B5EF4-FFF2-40B4-BE49-F238E27FC236}">
                <a16:creationId xmlns:a16="http://schemas.microsoft.com/office/drawing/2014/main" id="{3FE5C47F-3A16-1B4A-3733-8D7137893A6A}"/>
              </a:ext>
            </a:extLst>
          </p:cNvPr>
          <p:cNvSpPr>
            <a:spLocks noGrp="1"/>
          </p:cNvSpPr>
          <p:nvPr>
            <p:ph type="sldNum" sz="quarter" idx="4"/>
          </p:nvPr>
        </p:nvSpPr>
        <p:spPr/>
        <p:txBody>
          <a:bodyPr/>
          <a:lstStyle/>
          <a:p>
            <a:fld id="{FC31A490-AA7D-416F-95B8-3CF4572C3C7D}" type="slidenum">
              <a:rPr lang="en-US" smtClean="0"/>
              <a:pPr/>
              <a:t>10</a:t>
            </a:fld>
            <a:endParaRPr lang="en-US"/>
          </a:p>
        </p:txBody>
      </p:sp>
    </p:spTree>
    <p:extLst>
      <p:ext uri="{BB962C8B-B14F-4D97-AF65-F5344CB8AC3E}">
        <p14:creationId xmlns:p14="http://schemas.microsoft.com/office/powerpoint/2010/main" val="286090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D7B8-507C-F53A-AEE2-A833F7C5095E}"/>
              </a:ext>
            </a:extLst>
          </p:cNvPr>
          <p:cNvSpPr>
            <a:spLocks noGrp="1"/>
          </p:cNvSpPr>
          <p:nvPr>
            <p:ph type="title"/>
          </p:nvPr>
        </p:nvSpPr>
        <p:spPr/>
        <p:txBody>
          <a:bodyPr/>
          <a:lstStyle/>
          <a:p>
            <a:r>
              <a:rPr lang="en-US"/>
              <a:t>Definitions – Other Jurisdictions</a:t>
            </a:r>
          </a:p>
        </p:txBody>
      </p:sp>
      <p:sp>
        <p:nvSpPr>
          <p:cNvPr id="3" name="Content Placeholder 2">
            <a:extLst>
              <a:ext uri="{FF2B5EF4-FFF2-40B4-BE49-F238E27FC236}">
                <a16:creationId xmlns:a16="http://schemas.microsoft.com/office/drawing/2014/main" id="{A91E1306-6D86-12D6-B116-53096BA3C1CA}"/>
              </a:ext>
            </a:extLst>
          </p:cNvPr>
          <p:cNvSpPr>
            <a:spLocks noGrp="1"/>
          </p:cNvSpPr>
          <p:nvPr>
            <p:ph idx="1"/>
          </p:nvPr>
        </p:nvSpPr>
        <p:spPr/>
        <p:txBody>
          <a:bodyPr>
            <a:normAutofit/>
          </a:bodyPr>
          <a:lstStyle/>
          <a:p>
            <a:r>
              <a:rPr lang="en-US" b="1"/>
              <a:t>State of Washington </a:t>
            </a:r>
            <a:r>
              <a:rPr lang="en-US">
                <a:hlinkClick r:id="rId2">
                  <a:extLst>
                    <a:ext uri="{A12FA001-AC4F-418D-AE19-62706E023703}">
                      <ahyp:hlinkClr xmlns:ahyp="http://schemas.microsoft.com/office/drawing/2018/hyperlinkcolor" val="tx"/>
                    </a:ext>
                  </a:extLst>
                </a:hlinkClick>
              </a:rPr>
              <a:t>[RCW 59.18.255]</a:t>
            </a:r>
            <a:endParaRPr lang="en-US"/>
          </a:p>
          <a:p>
            <a:pPr lvl="1"/>
            <a:r>
              <a:rPr lang="en-US"/>
              <a:t>“…benefits or subsidy programs including </a:t>
            </a:r>
          </a:p>
          <a:p>
            <a:pPr lvl="2"/>
            <a:r>
              <a:rPr lang="en-US"/>
              <a:t>housing assistance, public assistance, emergency rental assistance, veterans’ benefits, social security, supplemental security income or other retirement programs, and other programs administered by any federal, state, local, or nonprofit entity…” </a:t>
            </a:r>
          </a:p>
          <a:p>
            <a:r>
              <a:rPr lang="en-US" b="1"/>
              <a:t>District of Columbia</a:t>
            </a:r>
            <a:r>
              <a:rPr lang="en-US"/>
              <a:t> [</a:t>
            </a:r>
            <a:r>
              <a:rPr lang="en-US">
                <a:hlinkClick r:id="rId3">
                  <a:extLst>
                    <a:ext uri="{A12FA001-AC4F-418D-AE19-62706E023703}">
                      <ahyp:hlinkClr xmlns:ahyp="http://schemas.microsoft.com/office/drawing/2018/hyperlinkcolor" val="tx"/>
                    </a:ext>
                  </a:extLst>
                </a:hlinkClick>
              </a:rPr>
              <a:t>§ 42–2851.06</a:t>
            </a:r>
            <a:r>
              <a:rPr lang="en-US"/>
              <a:t>]</a:t>
            </a:r>
          </a:p>
          <a:p>
            <a:pPr lvl="1"/>
            <a:r>
              <a:rPr lang="en-US"/>
              <a:t>“The monetary assistance provided to an owner of a housing accommodation under section 8 of the United States Housing Act of 1937 or any District law or program authorizing the payment of rental housing assistance, either directly or through a tenant, shall be considered income and a source of income under </a:t>
            </a:r>
            <a:r>
              <a:rPr lang="en-US">
                <a:hlinkClick r:id="rId4" tooltip="§ 2–1402.21. Prohibitions.">
                  <a:extLst>
                    <a:ext uri="{A12FA001-AC4F-418D-AE19-62706E023703}">
                      <ahyp:hlinkClr xmlns:ahyp="http://schemas.microsoft.com/office/drawing/2018/hyperlinkcolor" val="tx"/>
                    </a:ext>
                  </a:extLst>
                </a:hlinkClick>
              </a:rPr>
              <a:t>§ 2-1402.21</a:t>
            </a:r>
            <a:r>
              <a:rPr lang="en-US"/>
              <a:t>.”</a:t>
            </a:r>
          </a:p>
        </p:txBody>
      </p:sp>
      <p:sp>
        <p:nvSpPr>
          <p:cNvPr id="4" name="Content Placeholder 3">
            <a:extLst>
              <a:ext uri="{FF2B5EF4-FFF2-40B4-BE49-F238E27FC236}">
                <a16:creationId xmlns:a16="http://schemas.microsoft.com/office/drawing/2014/main" id="{001A7D5A-C22D-A9A0-7D37-17337751F1F1}"/>
              </a:ext>
            </a:extLst>
          </p:cNvPr>
          <p:cNvSpPr>
            <a:spLocks noGrp="1"/>
          </p:cNvSpPr>
          <p:nvPr>
            <p:ph sz="quarter" idx="13"/>
          </p:nvPr>
        </p:nvSpPr>
        <p:spPr/>
        <p:txBody>
          <a:bodyPr/>
          <a:lstStyle/>
          <a:p>
            <a:r>
              <a:rPr lang="en-US"/>
              <a:t>Other Jurisdictions Definitions are Narrower – Limited to Subsidy Programs</a:t>
            </a:r>
          </a:p>
        </p:txBody>
      </p:sp>
      <p:sp>
        <p:nvSpPr>
          <p:cNvPr id="5" name="Slide Number Placeholder 4">
            <a:extLst>
              <a:ext uri="{FF2B5EF4-FFF2-40B4-BE49-F238E27FC236}">
                <a16:creationId xmlns:a16="http://schemas.microsoft.com/office/drawing/2014/main" id="{2787C517-BF00-0ADD-A611-C975409CAE7B}"/>
              </a:ext>
            </a:extLst>
          </p:cNvPr>
          <p:cNvSpPr>
            <a:spLocks noGrp="1"/>
          </p:cNvSpPr>
          <p:nvPr>
            <p:ph type="sldNum" sz="quarter" idx="4"/>
          </p:nvPr>
        </p:nvSpPr>
        <p:spPr/>
        <p:txBody>
          <a:bodyPr/>
          <a:lstStyle/>
          <a:p>
            <a:fld id="{FC31A490-AA7D-416F-95B8-3CF4572C3C7D}" type="slidenum">
              <a:rPr lang="en-US" smtClean="0"/>
              <a:pPr/>
              <a:t>11</a:t>
            </a:fld>
            <a:endParaRPr lang="en-US"/>
          </a:p>
        </p:txBody>
      </p:sp>
    </p:spTree>
    <p:extLst>
      <p:ext uri="{BB962C8B-B14F-4D97-AF65-F5344CB8AC3E}">
        <p14:creationId xmlns:p14="http://schemas.microsoft.com/office/powerpoint/2010/main" val="323208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6A51-203C-4C9D-A89A-1D3C52EDE8B0}"/>
              </a:ext>
            </a:extLst>
          </p:cNvPr>
          <p:cNvSpPr>
            <a:spLocks noGrp="1"/>
          </p:cNvSpPr>
          <p:nvPr>
            <p:ph type="title"/>
          </p:nvPr>
        </p:nvSpPr>
        <p:spPr/>
        <p:txBody>
          <a:bodyPr>
            <a:normAutofit/>
          </a:bodyPr>
          <a:lstStyle/>
          <a:p>
            <a:r>
              <a:rPr lang="en-US"/>
              <a:t>Does the Ordinance Apply to Me?</a:t>
            </a:r>
          </a:p>
        </p:txBody>
      </p:sp>
      <p:sp>
        <p:nvSpPr>
          <p:cNvPr id="3" name="Content Placeholder 2">
            <a:extLst>
              <a:ext uri="{FF2B5EF4-FFF2-40B4-BE49-F238E27FC236}">
                <a16:creationId xmlns:a16="http://schemas.microsoft.com/office/drawing/2014/main" id="{5723878B-6321-9025-0F7D-2FA4AC0DFB44}"/>
              </a:ext>
            </a:extLst>
          </p:cNvPr>
          <p:cNvSpPr>
            <a:spLocks noGrp="1"/>
          </p:cNvSpPr>
          <p:nvPr>
            <p:ph idx="1"/>
          </p:nvPr>
        </p:nvSpPr>
        <p:spPr>
          <a:xfrm>
            <a:off x="5917916" y="1509205"/>
            <a:ext cx="5435884" cy="4664582"/>
          </a:xfrm>
        </p:spPr>
        <p:txBody>
          <a:bodyPr>
            <a:normAutofit fontScale="85000" lnSpcReduction="20000"/>
          </a:bodyPr>
          <a:lstStyle/>
          <a:p>
            <a:r>
              <a:rPr lang="en-US" b="0" i="0">
                <a:effectLst/>
              </a:rPr>
              <a:t>Yes, if you own or have any partial interest in dwellings sold or rented in the City, unless: </a:t>
            </a:r>
          </a:p>
          <a:p>
            <a:pPr lvl="1"/>
            <a:r>
              <a:rPr lang="en-US" b="0" i="0">
                <a:effectLst/>
              </a:rPr>
              <a:t>You are renting 3 or fewer of your own dwellings without the help of someone in the business of selling or renting dwellings (i.e. a real estate broker, agent, or salesman); </a:t>
            </a:r>
          </a:p>
          <a:p>
            <a:pPr lvl="1"/>
            <a:r>
              <a:rPr lang="en-US" b="0" i="0">
                <a:effectLst/>
              </a:rPr>
              <a:t>You are renting 4 or fewer additional rooms or units in living quarters you also occupy; or </a:t>
            </a:r>
          </a:p>
          <a:p>
            <a:pPr lvl="1"/>
            <a:r>
              <a:rPr lang="en-US" b="0" i="0">
                <a:effectLst/>
              </a:rPr>
              <a:t>You own/operate “housing for older persons.”</a:t>
            </a:r>
          </a:p>
          <a:p>
            <a:endParaRPr lang="en-US" sz="2800" i="1"/>
          </a:p>
          <a:p>
            <a:r>
              <a:rPr lang="en-US" sz="2800"/>
              <a:t>For general informational purposes only. </a:t>
            </a:r>
            <a:r>
              <a:rPr lang="en-US" sz="2800" i="1"/>
              <a:t>See</a:t>
            </a:r>
            <a:r>
              <a:rPr lang="en-US" sz="2800"/>
              <a:t> T.C. §§ 17-51 and 17-53 for additional information.</a:t>
            </a:r>
          </a:p>
        </p:txBody>
      </p:sp>
      <p:sp>
        <p:nvSpPr>
          <p:cNvPr id="4" name="Content Placeholder 3">
            <a:extLst>
              <a:ext uri="{FF2B5EF4-FFF2-40B4-BE49-F238E27FC236}">
                <a16:creationId xmlns:a16="http://schemas.microsoft.com/office/drawing/2014/main" id="{A32912B5-3D4F-7367-A8D3-92730BC6685D}"/>
              </a:ext>
            </a:extLst>
          </p:cNvPr>
          <p:cNvSpPr>
            <a:spLocks noGrp="1"/>
          </p:cNvSpPr>
          <p:nvPr>
            <p:ph sz="quarter" idx="13"/>
          </p:nvPr>
        </p:nvSpPr>
        <p:spPr/>
        <p:txBody>
          <a:bodyPr/>
          <a:lstStyle/>
          <a:p>
            <a:r>
              <a:rPr lang="en-US"/>
              <a:t>In General, Ordinance is Intended to Apply to “Professional” Landlords</a:t>
            </a:r>
          </a:p>
        </p:txBody>
      </p:sp>
      <p:sp>
        <p:nvSpPr>
          <p:cNvPr id="5" name="Slide Number Placeholder 4">
            <a:extLst>
              <a:ext uri="{FF2B5EF4-FFF2-40B4-BE49-F238E27FC236}">
                <a16:creationId xmlns:a16="http://schemas.microsoft.com/office/drawing/2014/main" id="{C3EDD80D-09DF-21D1-7C34-DA27A83EBE6E}"/>
              </a:ext>
            </a:extLst>
          </p:cNvPr>
          <p:cNvSpPr>
            <a:spLocks noGrp="1"/>
          </p:cNvSpPr>
          <p:nvPr>
            <p:ph type="sldNum" sz="quarter" idx="4"/>
          </p:nvPr>
        </p:nvSpPr>
        <p:spPr/>
        <p:txBody>
          <a:bodyPr/>
          <a:lstStyle/>
          <a:p>
            <a:fld id="{FC31A490-AA7D-416F-95B8-3CF4572C3C7D}" type="slidenum">
              <a:rPr lang="en-US" smtClean="0"/>
              <a:pPr/>
              <a:t>12</a:t>
            </a:fld>
            <a:endParaRPr lang="en-US"/>
          </a:p>
        </p:txBody>
      </p:sp>
      <p:graphicFrame>
        <p:nvGraphicFramePr>
          <p:cNvPr id="9" name="Diagram 8">
            <a:extLst>
              <a:ext uri="{FF2B5EF4-FFF2-40B4-BE49-F238E27FC236}">
                <a16:creationId xmlns:a16="http://schemas.microsoft.com/office/drawing/2014/main" id="{E71447F9-4E8C-F4B1-28B7-44C04A5ACE6F}"/>
              </a:ext>
            </a:extLst>
          </p:cNvPr>
          <p:cNvGraphicFramePr/>
          <p:nvPr>
            <p:extLst>
              <p:ext uri="{D42A27DB-BD31-4B8C-83A1-F6EECF244321}">
                <p14:modId xmlns:p14="http://schemas.microsoft.com/office/powerpoint/2010/main" val="2635436720"/>
              </p:ext>
            </p:extLst>
          </p:nvPr>
        </p:nvGraphicFramePr>
        <p:xfrm>
          <a:off x="-76202" y="1293448"/>
          <a:ext cx="6618840" cy="4629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37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D092-04A6-343C-AB41-A6E2A4267D63}"/>
              </a:ext>
            </a:extLst>
          </p:cNvPr>
          <p:cNvSpPr>
            <a:spLocks noGrp="1"/>
          </p:cNvSpPr>
          <p:nvPr>
            <p:ph type="title"/>
          </p:nvPr>
        </p:nvSpPr>
        <p:spPr/>
        <p:txBody>
          <a:bodyPr>
            <a:normAutofit/>
          </a:bodyPr>
          <a:lstStyle/>
          <a:p>
            <a:r>
              <a:rPr lang="en-US"/>
              <a:t>Applicant Screening: Income</a:t>
            </a:r>
          </a:p>
        </p:txBody>
      </p:sp>
      <p:sp>
        <p:nvSpPr>
          <p:cNvPr id="3" name="Content Placeholder 2">
            <a:extLst>
              <a:ext uri="{FF2B5EF4-FFF2-40B4-BE49-F238E27FC236}">
                <a16:creationId xmlns:a16="http://schemas.microsoft.com/office/drawing/2014/main" id="{A4DBC117-9D4A-509E-E750-0DF96D26629F}"/>
              </a:ext>
            </a:extLst>
          </p:cNvPr>
          <p:cNvSpPr>
            <a:spLocks noGrp="1"/>
          </p:cNvSpPr>
          <p:nvPr>
            <p:ph idx="1"/>
          </p:nvPr>
        </p:nvSpPr>
        <p:spPr/>
        <p:txBody>
          <a:bodyPr>
            <a:normAutofit/>
          </a:bodyPr>
          <a:lstStyle/>
          <a:p>
            <a:r>
              <a:rPr lang="en-US"/>
              <a:t>Proof of Income that is 3x the Rent</a:t>
            </a:r>
          </a:p>
          <a:p>
            <a:pPr lvl="1"/>
            <a:r>
              <a:rPr lang="en-US"/>
              <a:t>Commonly, landlords may require applicants to meet a minimum income (usually between 2.5-4x the monthly rent).</a:t>
            </a:r>
          </a:p>
          <a:p>
            <a:pPr lvl="1"/>
            <a:r>
              <a:rPr lang="en-US"/>
              <a:t>Landlords may only require that applicants meet their portion of the rent.</a:t>
            </a:r>
          </a:p>
          <a:p>
            <a:pPr lvl="1"/>
            <a:r>
              <a:rPr lang="en-US"/>
              <a:t>No need to apply income screen to zero-income tenants (rent 100% subsidized) as their rent payment is guaranteed by the PHA.</a:t>
            </a:r>
          </a:p>
          <a:p>
            <a:pPr lvl="1"/>
            <a:endParaRPr lang="en-US"/>
          </a:p>
          <a:p>
            <a:pPr lvl="1"/>
            <a:endParaRPr lang="en-US"/>
          </a:p>
          <a:p>
            <a:pPr lvl="1"/>
            <a:endParaRPr lang="en-US"/>
          </a:p>
          <a:p>
            <a:pPr lvl="1"/>
            <a:endParaRPr lang="en-US"/>
          </a:p>
          <a:p>
            <a:pPr lvl="1"/>
            <a:endParaRPr lang="en-US"/>
          </a:p>
          <a:p>
            <a:pPr lvl="1"/>
            <a:endParaRPr lang="en-US"/>
          </a:p>
        </p:txBody>
      </p:sp>
      <p:sp>
        <p:nvSpPr>
          <p:cNvPr id="4" name="Content Placeholder 3">
            <a:extLst>
              <a:ext uri="{FF2B5EF4-FFF2-40B4-BE49-F238E27FC236}">
                <a16:creationId xmlns:a16="http://schemas.microsoft.com/office/drawing/2014/main" id="{F27F5C8D-9F74-AE7A-75F1-26AC3D700F22}"/>
              </a:ext>
            </a:extLst>
          </p:cNvPr>
          <p:cNvSpPr>
            <a:spLocks noGrp="1"/>
          </p:cNvSpPr>
          <p:nvPr>
            <p:ph sz="quarter" idx="13"/>
          </p:nvPr>
        </p:nvSpPr>
        <p:spPr/>
        <p:txBody>
          <a:bodyPr/>
          <a:lstStyle/>
          <a:p>
            <a:r>
              <a:rPr lang="en-US"/>
              <a:t>Income Screens Still Apply, But Only For the Applicant’s Share of the Rent</a:t>
            </a:r>
          </a:p>
        </p:txBody>
      </p:sp>
      <p:sp>
        <p:nvSpPr>
          <p:cNvPr id="5" name="Slide Number Placeholder 4">
            <a:extLst>
              <a:ext uri="{FF2B5EF4-FFF2-40B4-BE49-F238E27FC236}">
                <a16:creationId xmlns:a16="http://schemas.microsoft.com/office/drawing/2014/main" id="{C684EF43-24F7-1FAD-878A-990B6DA1E360}"/>
              </a:ext>
            </a:extLst>
          </p:cNvPr>
          <p:cNvSpPr>
            <a:spLocks noGrp="1"/>
          </p:cNvSpPr>
          <p:nvPr>
            <p:ph type="sldNum" sz="quarter" idx="4"/>
          </p:nvPr>
        </p:nvSpPr>
        <p:spPr/>
        <p:txBody>
          <a:bodyPr/>
          <a:lstStyle/>
          <a:p>
            <a:fld id="{FC31A490-AA7D-416F-95B8-3CF4572C3C7D}" type="slidenum">
              <a:rPr lang="en-US" smtClean="0"/>
              <a:pPr/>
              <a:t>13</a:t>
            </a:fld>
            <a:endParaRPr lang="en-US"/>
          </a:p>
        </p:txBody>
      </p:sp>
      <p:grpSp>
        <p:nvGrpSpPr>
          <p:cNvPr id="15" name="Group 14">
            <a:extLst>
              <a:ext uri="{FF2B5EF4-FFF2-40B4-BE49-F238E27FC236}">
                <a16:creationId xmlns:a16="http://schemas.microsoft.com/office/drawing/2014/main" id="{D99FD08E-653C-4EBB-1DEF-B6AD562E7462}"/>
              </a:ext>
            </a:extLst>
          </p:cNvPr>
          <p:cNvGrpSpPr/>
          <p:nvPr/>
        </p:nvGrpSpPr>
        <p:grpSpPr>
          <a:xfrm>
            <a:off x="838200" y="4109662"/>
            <a:ext cx="10515600" cy="1776951"/>
            <a:chOff x="838200" y="4017196"/>
            <a:chExt cx="10515600" cy="1776951"/>
          </a:xfrm>
        </p:grpSpPr>
        <p:pic>
          <p:nvPicPr>
            <p:cNvPr id="9" name="Picture 8">
              <a:extLst>
                <a:ext uri="{FF2B5EF4-FFF2-40B4-BE49-F238E27FC236}">
                  <a16:creationId xmlns:a16="http://schemas.microsoft.com/office/drawing/2014/main" id="{1C1CC7D4-89C1-72F1-A43E-D57383844297}"/>
                </a:ext>
              </a:extLst>
            </p:cNvPr>
            <p:cNvPicPr>
              <a:picLocks noChangeAspect="1"/>
            </p:cNvPicPr>
            <p:nvPr/>
          </p:nvPicPr>
          <p:blipFill rotWithShape="1">
            <a:blip r:embed="rId2"/>
            <a:srcRect t="2639" b="6013"/>
            <a:stretch/>
          </p:blipFill>
          <p:spPr>
            <a:xfrm>
              <a:off x="838200" y="4017196"/>
              <a:ext cx="10515600" cy="1756292"/>
            </a:xfrm>
            <a:prstGeom prst="rect">
              <a:avLst/>
            </a:prstGeom>
          </p:spPr>
        </p:pic>
        <p:sp>
          <p:nvSpPr>
            <p:cNvPr id="11" name="TextBox 10">
              <a:extLst>
                <a:ext uri="{FF2B5EF4-FFF2-40B4-BE49-F238E27FC236}">
                  <a16:creationId xmlns:a16="http://schemas.microsoft.com/office/drawing/2014/main" id="{F5DB791C-BAA3-7816-6071-50AC5D8E6F0D}"/>
                </a:ext>
              </a:extLst>
            </p:cNvPr>
            <p:cNvSpPr txBox="1"/>
            <p:nvPr/>
          </p:nvSpPr>
          <p:spPr>
            <a:xfrm>
              <a:off x="1089059" y="5424815"/>
              <a:ext cx="1304817" cy="369332"/>
            </a:xfrm>
            <a:prstGeom prst="rect">
              <a:avLst/>
            </a:prstGeom>
            <a:solidFill>
              <a:schemeClr val="bg1"/>
            </a:solidFill>
          </p:spPr>
          <p:txBody>
            <a:bodyPr wrap="square" lIns="0" tIns="0" rIns="0" bIns="0" rtlCol="0">
              <a:spAutoFit/>
            </a:bodyPr>
            <a:lstStyle/>
            <a:p>
              <a:pPr algn="ctr"/>
              <a:r>
                <a:rPr lang="en-US" sz="1200" b="1" i="1">
                  <a:solidFill>
                    <a:srgbClr val="01266C"/>
                  </a:solidFill>
                </a:rPr>
                <a:t>Applicant Responsibility</a:t>
              </a:r>
            </a:p>
          </p:txBody>
        </p:sp>
        <p:sp>
          <p:nvSpPr>
            <p:cNvPr id="13" name="TextBox 12">
              <a:extLst>
                <a:ext uri="{FF2B5EF4-FFF2-40B4-BE49-F238E27FC236}">
                  <a16:creationId xmlns:a16="http://schemas.microsoft.com/office/drawing/2014/main" id="{9358B0A1-0313-3ABC-ECA7-1C0E6526ECAD}"/>
                </a:ext>
              </a:extLst>
            </p:cNvPr>
            <p:cNvSpPr txBox="1"/>
            <p:nvPr/>
          </p:nvSpPr>
          <p:spPr>
            <a:xfrm>
              <a:off x="7044219" y="5404156"/>
              <a:ext cx="1304817" cy="369332"/>
            </a:xfrm>
            <a:prstGeom prst="rect">
              <a:avLst/>
            </a:prstGeom>
            <a:solidFill>
              <a:schemeClr val="bg1"/>
            </a:solidFill>
          </p:spPr>
          <p:txBody>
            <a:bodyPr wrap="square" lIns="0" tIns="0" rIns="0" bIns="0" rtlCol="0">
              <a:spAutoFit/>
            </a:bodyPr>
            <a:lstStyle/>
            <a:p>
              <a:pPr algn="ctr"/>
              <a:r>
                <a:rPr lang="en-US" sz="1200" b="1" i="1">
                  <a:solidFill>
                    <a:srgbClr val="01266C"/>
                  </a:solidFill>
                </a:rPr>
                <a:t>Applicant Responsibility</a:t>
              </a:r>
            </a:p>
          </p:txBody>
        </p:sp>
      </p:grpSp>
      <p:sp>
        <p:nvSpPr>
          <p:cNvPr id="10" name="TextBox 9">
            <a:extLst>
              <a:ext uri="{FF2B5EF4-FFF2-40B4-BE49-F238E27FC236}">
                <a16:creationId xmlns:a16="http://schemas.microsoft.com/office/drawing/2014/main" id="{60E37415-F11E-0B10-07B6-16F9CCDEBEBA}"/>
              </a:ext>
            </a:extLst>
          </p:cNvPr>
          <p:cNvSpPr txBox="1"/>
          <p:nvPr/>
        </p:nvSpPr>
        <p:spPr>
          <a:xfrm>
            <a:off x="7347306" y="5802142"/>
            <a:ext cx="4078841" cy="369332"/>
          </a:xfrm>
          <a:prstGeom prst="rect">
            <a:avLst/>
          </a:prstGeom>
          <a:noFill/>
        </p:spPr>
        <p:txBody>
          <a:bodyPr wrap="square" rtlCol="0">
            <a:spAutoFit/>
          </a:bodyPr>
          <a:lstStyle/>
          <a:p>
            <a:pPr algn="r"/>
            <a:r>
              <a:rPr lang="en-US">
                <a:solidFill>
                  <a:srgbClr val="01266C"/>
                </a:solidFill>
              </a:rPr>
              <a:t>Source: www.equalrightscenter.org</a:t>
            </a:r>
          </a:p>
        </p:txBody>
      </p:sp>
    </p:spTree>
    <p:extLst>
      <p:ext uri="{BB962C8B-B14F-4D97-AF65-F5344CB8AC3E}">
        <p14:creationId xmlns:p14="http://schemas.microsoft.com/office/powerpoint/2010/main" val="337403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7F75-8A34-D39D-285B-8BD9E09490DF}"/>
              </a:ext>
            </a:extLst>
          </p:cNvPr>
          <p:cNvSpPr>
            <a:spLocks noGrp="1"/>
          </p:cNvSpPr>
          <p:nvPr>
            <p:ph type="title"/>
          </p:nvPr>
        </p:nvSpPr>
        <p:spPr/>
        <p:txBody>
          <a:bodyPr/>
          <a:lstStyle/>
          <a:p>
            <a:r>
              <a:rPr lang="en-US"/>
              <a:t>Applicant Screening: Other Criteria</a:t>
            </a:r>
          </a:p>
        </p:txBody>
      </p:sp>
      <p:sp>
        <p:nvSpPr>
          <p:cNvPr id="3" name="Content Placeholder 2">
            <a:extLst>
              <a:ext uri="{FF2B5EF4-FFF2-40B4-BE49-F238E27FC236}">
                <a16:creationId xmlns:a16="http://schemas.microsoft.com/office/drawing/2014/main" id="{F6BF04F3-CC51-DAC9-1088-52E8F15BBC50}"/>
              </a:ext>
            </a:extLst>
          </p:cNvPr>
          <p:cNvSpPr>
            <a:spLocks noGrp="1"/>
          </p:cNvSpPr>
          <p:nvPr>
            <p:ph idx="1"/>
          </p:nvPr>
        </p:nvSpPr>
        <p:spPr/>
        <p:txBody>
          <a:bodyPr>
            <a:normAutofit/>
          </a:bodyPr>
          <a:lstStyle/>
          <a:p>
            <a:r>
              <a:rPr lang="en-US"/>
              <a:t>Landlords may continue to use other legal screening criteria, including:</a:t>
            </a:r>
          </a:p>
          <a:p>
            <a:pPr lvl="1"/>
            <a:r>
              <a:rPr lang="en-US"/>
              <a:t>Relevant criminal background check</a:t>
            </a:r>
          </a:p>
          <a:p>
            <a:pPr lvl="1"/>
            <a:r>
              <a:rPr lang="en-US"/>
              <a:t>Rental history</a:t>
            </a:r>
          </a:p>
          <a:p>
            <a:pPr lvl="1"/>
            <a:r>
              <a:rPr lang="en-US"/>
              <a:t>Credit history</a:t>
            </a:r>
          </a:p>
          <a:p>
            <a:pPr lvl="1"/>
            <a:endParaRPr lang="en-US"/>
          </a:p>
          <a:p>
            <a:r>
              <a:rPr lang="en-US"/>
              <a:t>However, higher security deposits or different criteria or qualifications based solely on source of income may be a violation of the ordinance.  </a:t>
            </a:r>
          </a:p>
          <a:p>
            <a:pPr marL="457200" lvl="1" indent="0">
              <a:buNone/>
            </a:pPr>
            <a:r>
              <a:rPr lang="en-US"/>
              <a:t> </a:t>
            </a:r>
            <a:endParaRPr lang="en-US" b="1"/>
          </a:p>
          <a:p>
            <a:endParaRPr lang="en-US"/>
          </a:p>
        </p:txBody>
      </p:sp>
      <p:sp>
        <p:nvSpPr>
          <p:cNvPr id="4" name="Content Placeholder 3">
            <a:extLst>
              <a:ext uri="{FF2B5EF4-FFF2-40B4-BE49-F238E27FC236}">
                <a16:creationId xmlns:a16="http://schemas.microsoft.com/office/drawing/2014/main" id="{978583BE-59B5-6D18-58E8-8A5DBAA5C112}"/>
              </a:ext>
            </a:extLst>
          </p:cNvPr>
          <p:cNvSpPr>
            <a:spLocks noGrp="1"/>
          </p:cNvSpPr>
          <p:nvPr>
            <p:ph sz="quarter" idx="13"/>
          </p:nvPr>
        </p:nvSpPr>
        <p:spPr/>
        <p:txBody>
          <a:bodyPr/>
          <a:lstStyle/>
          <a:p>
            <a:r>
              <a:rPr lang="en-US"/>
              <a:t>Other Criteria May Still Apply Provided They Do Not Discriminate Based on SOI</a:t>
            </a:r>
          </a:p>
        </p:txBody>
      </p:sp>
      <p:sp>
        <p:nvSpPr>
          <p:cNvPr id="5" name="Slide Number Placeholder 4">
            <a:extLst>
              <a:ext uri="{FF2B5EF4-FFF2-40B4-BE49-F238E27FC236}">
                <a16:creationId xmlns:a16="http://schemas.microsoft.com/office/drawing/2014/main" id="{5BF14897-578F-57E2-4C5A-6EFAC5691ADD}"/>
              </a:ext>
            </a:extLst>
          </p:cNvPr>
          <p:cNvSpPr>
            <a:spLocks noGrp="1"/>
          </p:cNvSpPr>
          <p:nvPr>
            <p:ph type="sldNum" sz="quarter" idx="4"/>
          </p:nvPr>
        </p:nvSpPr>
        <p:spPr/>
        <p:txBody>
          <a:bodyPr/>
          <a:lstStyle/>
          <a:p>
            <a:fld id="{FC31A490-AA7D-416F-95B8-3CF4572C3C7D}" type="slidenum">
              <a:rPr lang="en-US" smtClean="0"/>
              <a:pPr/>
              <a:t>14</a:t>
            </a:fld>
            <a:endParaRPr lang="en-US"/>
          </a:p>
        </p:txBody>
      </p:sp>
    </p:spTree>
    <p:extLst>
      <p:ext uri="{BB962C8B-B14F-4D97-AF65-F5344CB8AC3E}">
        <p14:creationId xmlns:p14="http://schemas.microsoft.com/office/powerpoint/2010/main" val="2482755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380C-B60D-DD30-E25B-9A068A100124}"/>
              </a:ext>
            </a:extLst>
          </p:cNvPr>
          <p:cNvSpPr>
            <a:spLocks noGrp="1"/>
          </p:cNvSpPr>
          <p:nvPr>
            <p:ph type="title"/>
          </p:nvPr>
        </p:nvSpPr>
        <p:spPr/>
        <p:txBody>
          <a:bodyPr/>
          <a:lstStyle/>
          <a:p>
            <a:r>
              <a:rPr lang="en-US"/>
              <a:t>Common Landlord Misconceptions</a:t>
            </a:r>
          </a:p>
        </p:txBody>
      </p:sp>
      <p:sp>
        <p:nvSpPr>
          <p:cNvPr id="3" name="Content Placeholder 2">
            <a:extLst>
              <a:ext uri="{FF2B5EF4-FFF2-40B4-BE49-F238E27FC236}">
                <a16:creationId xmlns:a16="http://schemas.microsoft.com/office/drawing/2014/main" id="{577037F0-E15A-E209-49F6-21E56B3D75BA}"/>
              </a:ext>
            </a:extLst>
          </p:cNvPr>
          <p:cNvSpPr>
            <a:spLocks noGrp="1"/>
          </p:cNvSpPr>
          <p:nvPr>
            <p:ph idx="1"/>
          </p:nvPr>
        </p:nvSpPr>
        <p:spPr/>
        <p:txBody>
          <a:bodyPr>
            <a:normAutofit fontScale="92500" lnSpcReduction="20000"/>
          </a:bodyPr>
          <a:lstStyle/>
          <a:p>
            <a:r>
              <a:rPr lang="en-US" b="1"/>
              <a:t>“I am forced to accept any tenant that applies.”</a:t>
            </a:r>
          </a:p>
          <a:p>
            <a:pPr lvl="1"/>
            <a:r>
              <a:rPr lang="en-US"/>
              <a:t>Ordinance does not require property owners to rent to tenants because they have HCVs nor force them to prioritize HCV holders over other qualified applicants. Property owners may continue to apply non-discriminatory screening criteria for prospective tenants.</a:t>
            </a:r>
          </a:p>
          <a:p>
            <a:pPr lvl="1"/>
            <a:endParaRPr lang="en-US"/>
          </a:p>
          <a:p>
            <a:r>
              <a:rPr lang="en-US" b="1"/>
              <a:t>“I am not allowed to increase the rent.”</a:t>
            </a:r>
          </a:p>
          <a:p>
            <a:pPr lvl="1"/>
            <a:r>
              <a:rPr lang="en-US"/>
              <a:t>Rent increases are allowed but must be submitted to the PHA at least 60 days in advance so the PHA can determine the share of the PHA and the tenant. It could be that the tenant pays the entire increase, but the PHA will notify the landlord of the new tenant rental portion.</a:t>
            </a:r>
          </a:p>
          <a:p>
            <a:pPr lvl="1"/>
            <a:endParaRPr lang="en-US"/>
          </a:p>
          <a:p>
            <a:r>
              <a:rPr lang="en-US" b="1"/>
              <a:t>“Inspection and maintenance requirements are burdensome.”</a:t>
            </a:r>
          </a:p>
          <a:p>
            <a:pPr lvl="1"/>
            <a:r>
              <a:rPr lang="en-US"/>
              <a:t>Turnaround time for inspections in the City of Tucson is now four days.</a:t>
            </a:r>
          </a:p>
          <a:p>
            <a:pPr lvl="1"/>
            <a:r>
              <a:rPr lang="en-US"/>
              <a:t>Inspections are de </a:t>
            </a:r>
            <a:r>
              <a:rPr lang="en-US" err="1"/>
              <a:t>minimus</a:t>
            </a:r>
            <a:r>
              <a:rPr lang="en-US"/>
              <a:t> (A.R.S. § 33-1324).</a:t>
            </a:r>
          </a:p>
        </p:txBody>
      </p:sp>
      <p:sp>
        <p:nvSpPr>
          <p:cNvPr id="4" name="Content Placeholder 3">
            <a:extLst>
              <a:ext uri="{FF2B5EF4-FFF2-40B4-BE49-F238E27FC236}">
                <a16:creationId xmlns:a16="http://schemas.microsoft.com/office/drawing/2014/main" id="{AB3F696B-C175-76A3-CF58-34779FDD233F}"/>
              </a:ext>
            </a:extLst>
          </p:cNvPr>
          <p:cNvSpPr>
            <a:spLocks noGrp="1"/>
          </p:cNvSpPr>
          <p:nvPr>
            <p:ph sz="quarter" idx="13"/>
          </p:nvPr>
        </p:nvSpPr>
        <p:spPr/>
        <p:txBody>
          <a:bodyPr/>
          <a:lstStyle/>
          <a:p>
            <a:r>
              <a:rPr lang="en-US"/>
              <a:t>Most Questions Received Were About HCVs Generally and Not SOI</a:t>
            </a:r>
          </a:p>
        </p:txBody>
      </p:sp>
      <p:sp>
        <p:nvSpPr>
          <p:cNvPr id="5" name="Slide Number Placeholder 4">
            <a:extLst>
              <a:ext uri="{FF2B5EF4-FFF2-40B4-BE49-F238E27FC236}">
                <a16:creationId xmlns:a16="http://schemas.microsoft.com/office/drawing/2014/main" id="{BE09A6BD-647F-5404-D365-9590639B9ACA}"/>
              </a:ext>
            </a:extLst>
          </p:cNvPr>
          <p:cNvSpPr>
            <a:spLocks noGrp="1"/>
          </p:cNvSpPr>
          <p:nvPr>
            <p:ph type="sldNum" sz="quarter" idx="4"/>
          </p:nvPr>
        </p:nvSpPr>
        <p:spPr/>
        <p:txBody>
          <a:bodyPr/>
          <a:lstStyle/>
          <a:p>
            <a:fld id="{FC31A490-AA7D-416F-95B8-3CF4572C3C7D}" type="slidenum">
              <a:rPr lang="en-US" smtClean="0"/>
              <a:pPr/>
              <a:t>15</a:t>
            </a:fld>
            <a:endParaRPr lang="en-US"/>
          </a:p>
        </p:txBody>
      </p:sp>
    </p:spTree>
    <p:extLst>
      <p:ext uri="{BB962C8B-B14F-4D97-AF65-F5344CB8AC3E}">
        <p14:creationId xmlns:p14="http://schemas.microsoft.com/office/powerpoint/2010/main" val="30052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9900-73FD-B6FA-2368-9D0BD44F8B2A}"/>
              </a:ext>
            </a:extLst>
          </p:cNvPr>
          <p:cNvSpPr>
            <a:spLocks noGrp="1"/>
          </p:cNvSpPr>
          <p:nvPr>
            <p:ph type="title"/>
          </p:nvPr>
        </p:nvSpPr>
        <p:spPr/>
        <p:txBody>
          <a:bodyPr/>
          <a:lstStyle/>
          <a:p>
            <a:r>
              <a:rPr lang="en-US"/>
              <a:t>Misconceptions, Cont’d</a:t>
            </a:r>
          </a:p>
        </p:txBody>
      </p:sp>
      <p:sp>
        <p:nvSpPr>
          <p:cNvPr id="3" name="Content Placeholder 2">
            <a:extLst>
              <a:ext uri="{FF2B5EF4-FFF2-40B4-BE49-F238E27FC236}">
                <a16:creationId xmlns:a16="http://schemas.microsoft.com/office/drawing/2014/main" id="{7873C6FB-746C-541D-04F0-B27B7EE54E0E}"/>
              </a:ext>
            </a:extLst>
          </p:cNvPr>
          <p:cNvSpPr>
            <a:spLocks noGrp="1"/>
          </p:cNvSpPr>
          <p:nvPr>
            <p:ph idx="1"/>
          </p:nvPr>
        </p:nvSpPr>
        <p:spPr/>
        <p:txBody>
          <a:bodyPr/>
          <a:lstStyle/>
          <a:p>
            <a:r>
              <a:rPr lang="en-US" b="1"/>
              <a:t>“I’m not allowed to evict tenants.”</a:t>
            </a:r>
          </a:p>
          <a:p>
            <a:pPr lvl="1"/>
            <a:r>
              <a:rPr lang="en-US"/>
              <a:t>Landlords may evict if tenants fails to pay their portion of the rent or any other violation of the lease.</a:t>
            </a:r>
          </a:p>
          <a:p>
            <a:pPr lvl="1"/>
            <a:r>
              <a:rPr lang="en-US"/>
              <a:t>Landlords may not evict because the PHA is late on subsidy payments.</a:t>
            </a:r>
          </a:p>
          <a:p>
            <a:pPr lvl="1"/>
            <a:endParaRPr lang="en-US"/>
          </a:p>
          <a:p>
            <a:r>
              <a:rPr lang="en-US" b="1"/>
              <a:t>Common HCV questions …</a:t>
            </a:r>
          </a:p>
          <a:p>
            <a:pPr lvl="1"/>
            <a:r>
              <a:rPr lang="en-US"/>
              <a:t>Many other questions due to influx of landlords new to the HCV program.</a:t>
            </a:r>
          </a:p>
          <a:p>
            <a:pPr lvl="1"/>
            <a:r>
              <a:rPr lang="en-US"/>
              <a:t>Direct landlords to </a:t>
            </a:r>
            <a:r>
              <a:rPr lang="en-US">
                <a:hlinkClick r:id="rId2"/>
              </a:rPr>
              <a:t>Landlord Resource page</a:t>
            </a:r>
            <a:r>
              <a:rPr lang="en-US"/>
              <a:t>.</a:t>
            </a:r>
          </a:p>
          <a:p>
            <a:endParaRPr lang="en-US"/>
          </a:p>
        </p:txBody>
      </p:sp>
      <p:sp>
        <p:nvSpPr>
          <p:cNvPr id="4" name="Content Placeholder 3">
            <a:extLst>
              <a:ext uri="{FF2B5EF4-FFF2-40B4-BE49-F238E27FC236}">
                <a16:creationId xmlns:a16="http://schemas.microsoft.com/office/drawing/2014/main" id="{C1897FD1-E08A-E7CC-AF58-FAEBA31A0931}"/>
              </a:ext>
            </a:extLst>
          </p:cNvPr>
          <p:cNvSpPr>
            <a:spLocks noGrp="1"/>
          </p:cNvSpPr>
          <p:nvPr>
            <p:ph sz="quarter" idx="13"/>
          </p:nvPr>
        </p:nvSpPr>
        <p:spPr/>
        <p:txBody>
          <a:bodyPr/>
          <a:lstStyle/>
          <a:p>
            <a:r>
              <a:rPr lang="en-US"/>
              <a:t>Most Questions Received Were About HCVs Generally and Not SOI</a:t>
            </a:r>
          </a:p>
        </p:txBody>
      </p:sp>
      <p:sp>
        <p:nvSpPr>
          <p:cNvPr id="5" name="Slide Number Placeholder 4">
            <a:extLst>
              <a:ext uri="{FF2B5EF4-FFF2-40B4-BE49-F238E27FC236}">
                <a16:creationId xmlns:a16="http://schemas.microsoft.com/office/drawing/2014/main" id="{3EF32559-0B7C-3A3E-BCAA-30EBBAC1738F}"/>
              </a:ext>
            </a:extLst>
          </p:cNvPr>
          <p:cNvSpPr>
            <a:spLocks noGrp="1"/>
          </p:cNvSpPr>
          <p:nvPr>
            <p:ph type="sldNum" sz="quarter" idx="4"/>
          </p:nvPr>
        </p:nvSpPr>
        <p:spPr/>
        <p:txBody>
          <a:bodyPr/>
          <a:lstStyle/>
          <a:p>
            <a:fld id="{FC31A490-AA7D-416F-95B8-3CF4572C3C7D}" type="slidenum">
              <a:rPr lang="en-US" smtClean="0"/>
              <a:pPr/>
              <a:t>16</a:t>
            </a:fld>
            <a:endParaRPr lang="en-US"/>
          </a:p>
        </p:txBody>
      </p:sp>
    </p:spTree>
    <p:extLst>
      <p:ext uri="{BB962C8B-B14F-4D97-AF65-F5344CB8AC3E}">
        <p14:creationId xmlns:p14="http://schemas.microsoft.com/office/powerpoint/2010/main" val="258932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D854-3FD1-6286-79F7-13D17E309F91}"/>
              </a:ext>
            </a:extLst>
          </p:cNvPr>
          <p:cNvSpPr>
            <a:spLocks noGrp="1"/>
          </p:cNvSpPr>
          <p:nvPr>
            <p:ph type="title"/>
          </p:nvPr>
        </p:nvSpPr>
        <p:spPr/>
        <p:txBody>
          <a:bodyPr/>
          <a:lstStyle/>
          <a:p>
            <a:r>
              <a:rPr lang="en-US"/>
              <a:t>Investigations</a:t>
            </a:r>
          </a:p>
        </p:txBody>
      </p:sp>
      <p:sp>
        <p:nvSpPr>
          <p:cNvPr id="3" name="Content Placeholder 2">
            <a:extLst>
              <a:ext uri="{FF2B5EF4-FFF2-40B4-BE49-F238E27FC236}">
                <a16:creationId xmlns:a16="http://schemas.microsoft.com/office/drawing/2014/main" id="{46107830-0D25-E842-6E21-F83CAF6D3B07}"/>
              </a:ext>
            </a:extLst>
          </p:cNvPr>
          <p:cNvSpPr>
            <a:spLocks noGrp="1"/>
          </p:cNvSpPr>
          <p:nvPr>
            <p:ph idx="1"/>
          </p:nvPr>
        </p:nvSpPr>
        <p:spPr/>
        <p:txBody>
          <a:bodyPr>
            <a:normAutofit lnSpcReduction="10000"/>
          </a:bodyPr>
          <a:lstStyle/>
          <a:p>
            <a:r>
              <a:rPr lang="en-US"/>
              <a:t>A detailed process was created to :</a:t>
            </a:r>
          </a:p>
          <a:p>
            <a:pPr lvl="1"/>
            <a:r>
              <a:rPr lang="en-US"/>
              <a:t>Determine when to refer</a:t>
            </a:r>
          </a:p>
          <a:p>
            <a:pPr lvl="1"/>
            <a:r>
              <a:rPr lang="en-US"/>
              <a:t>Determine when to notify different parties</a:t>
            </a:r>
          </a:p>
          <a:p>
            <a:pPr lvl="1"/>
            <a:r>
              <a:rPr lang="en-US"/>
              <a:t>Prioritize conciliation over litigation</a:t>
            </a:r>
          </a:p>
          <a:p>
            <a:pPr lvl="1"/>
            <a:endParaRPr lang="en-US"/>
          </a:p>
          <a:p>
            <a:r>
              <a:rPr lang="en-US"/>
              <a:t>Whenever it would be reasonable and fair to do so, grant leave to the Complainant and respondent to file amended complaint and answers. </a:t>
            </a:r>
          </a:p>
          <a:p>
            <a:endParaRPr lang="en-US"/>
          </a:p>
          <a:p>
            <a:r>
              <a:rPr lang="en-US"/>
              <a:t>Any amended documents will be forwarded to PHA, and respondent/charging party, as appropriate.</a:t>
            </a:r>
          </a:p>
          <a:p>
            <a:pPr marL="0" indent="0">
              <a:buNone/>
            </a:pPr>
            <a:endParaRPr lang="en-US" sz="1800"/>
          </a:p>
          <a:p>
            <a:endParaRPr lang="en-US"/>
          </a:p>
          <a:p>
            <a:endParaRPr lang="en-US"/>
          </a:p>
        </p:txBody>
      </p:sp>
      <p:sp>
        <p:nvSpPr>
          <p:cNvPr id="4" name="Content Placeholder 3">
            <a:extLst>
              <a:ext uri="{FF2B5EF4-FFF2-40B4-BE49-F238E27FC236}">
                <a16:creationId xmlns:a16="http://schemas.microsoft.com/office/drawing/2014/main" id="{DBCD1511-6658-8E2E-851D-B1EC2F3517EC}"/>
              </a:ext>
            </a:extLst>
          </p:cNvPr>
          <p:cNvSpPr>
            <a:spLocks noGrp="1"/>
          </p:cNvSpPr>
          <p:nvPr>
            <p:ph sz="quarter" idx="13"/>
          </p:nvPr>
        </p:nvSpPr>
        <p:spPr/>
        <p:txBody>
          <a:bodyPr/>
          <a:lstStyle/>
          <a:p>
            <a:r>
              <a:rPr lang="en-US"/>
              <a:t>Created a Process to Keep Parties Informed As Necessary</a:t>
            </a:r>
          </a:p>
        </p:txBody>
      </p:sp>
      <p:sp>
        <p:nvSpPr>
          <p:cNvPr id="5" name="Slide Number Placeholder 4">
            <a:extLst>
              <a:ext uri="{FF2B5EF4-FFF2-40B4-BE49-F238E27FC236}">
                <a16:creationId xmlns:a16="http://schemas.microsoft.com/office/drawing/2014/main" id="{51E9BB0A-9C99-5F40-117D-5E438BEE18EB}"/>
              </a:ext>
            </a:extLst>
          </p:cNvPr>
          <p:cNvSpPr>
            <a:spLocks noGrp="1"/>
          </p:cNvSpPr>
          <p:nvPr>
            <p:ph type="sldNum" sz="quarter" idx="4"/>
          </p:nvPr>
        </p:nvSpPr>
        <p:spPr/>
        <p:txBody>
          <a:bodyPr/>
          <a:lstStyle/>
          <a:p>
            <a:fld id="{FC31A490-AA7D-416F-95B8-3CF4572C3C7D}" type="slidenum">
              <a:rPr lang="en-US" smtClean="0"/>
              <a:pPr/>
              <a:t>17</a:t>
            </a:fld>
            <a:endParaRPr lang="en-US"/>
          </a:p>
        </p:txBody>
      </p:sp>
    </p:spTree>
    <p:extLst>
      <p:ext uri="{BB962C8B-B14F-4D97-AF65-F5344CB8AC3E}">
        <p14:creationId xmlns:p14="http://schemas.microsoft.com/office/powerpoint/2010/main" val="427013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630A-F0B1-AEFB-890F-86B88E809C4E}"/>
              </a:ext>
            </a:extLst>
          </p:cNvPr>
          <p:cNvSpPr>
            <a:spLocks noGrp="1"/>
          </p:cNvSpPr>
          <p:nvPr>
            <p:ph type="title"/>
          </p:nvPr>
        </p:nvSpPr>
        <p:spPr/>
        <p:txBody>
          <a:bodyPr/>
          <a:lstStyle/>
          <a:p>
            <a:r>
              <a:rPr lang="en-US"/>
              <a:t>Investigation Process Summary</a:t>
            </a:r>
          </a:p>
        </p:txBody>
      </p:sp>
      <p:sp>
        <p:nvSpPr>
          <p:cNvPr id="4" name="Content Placeholder 3">
            <a:extLst>
              <a:ext uri="{FF2B5EF4-FFF2-40B4-BE49-F238E27FC236}">
                <a16:creationId xmlns:a16="http://schemas.microsoft.com/office/drawing/2014/main" id="{3043BC3C-192E-A219-5AAC-795EA29A2B38}"/>
              </a:ext>
            </a:extLst>
          </p:cNvPr>
          <p:cNvSpPr>
            <a:spLocks noGrp="1"/>
          </p:cNvSpPr>
          <p:nvPr>
            <p:ph sz="quarter" idx="13"/>
          </p:nvPr>
        </p:nvSpPr>
        <p:spPr/>
        <p:txBody>
          <a:bodyPr/>
          <a:lstStyle/>
          <a:p>
            <a:r>
              <a:rPr lang="en-US"/>
              <a:t>Process Prioritizes Conciliation Over Litigation</a:t>
            </a:r>
          </a:p>
        </p:txBody>
      </p:sp>
      <p:sp>
        <p:nvSpPr>
          <p:cNvPr id="5" name="Slide Number Placeholder 4">
            <a:extLst>
              <a:ext uri="{FF2B5EF4-FFF2-40B4-BE49-F238E27FC236}">
                <a16:creationId xmlns:a16="http://schemas.microsoft.com/office/drawing/2014/main" id="{78A115F2-9497-C260-ECB0-EA6F1695CEEF}"/>
              </a:ext>
            </a:extLst>
          </p:cNvPr>
          <p:cNvSpPr>
            <a:spLocks noGrp="1"/>
          </p:cNvSpPr>
          <p:nvPr>
            <p:ph type="sldNum" sz="quarter" idx="4"/>
          </p:nvPr>
        </p:nvSpPr>
        <p:spPr/>
        <p:txBody>
          <a:bodyPr/>
          <a:lstStyle/>
          <a:p>
            <a:fld id="{FC31A490-AA7D-416F-95B8-3CF4572C3C7D}" type="slidenum">
              <a:rPr lang="en-US" smtClean="0"/>
              <a:pPr/>
              <a:t>18</a:t>
            </a:fld>
            <a:endParaRPr lang="en-US"/>
          </a:p>
        </p:txBody>
      </p:sp>
      <p:sp>
        <p:nvSpPr>
          <p:cNvPr id="12" name="Flowchart: Decision 11">
            <a:extLst>
              <a:ext uri="{FF2B5EF4-FFF2-40B4-BE49-F238E27FC236}">
                <a16:creationId xmlns:a16="http://schemas.microsoft.com/office/drawing/2014/main" id="{7D012278-628C-902E-074C-47CE07A91010}"/>
              </a:ext>
            </a:extLst>
          </p:cNvPr>
          <p:cNvSpPr/>
          <p:nvPr/>
        </p:nvSpPr>
        <p:spPr>
          <a:xfrm>
            <a:off x="3077698" y="1909577"/>
            <a:ext cx="274320" cy="274320"/>
          </a:xfrm>
          <a:prstGeom prst="flowChartDecision">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id="{D18C8593-7573-807C-335E-967AEC032471}"/>
              </a:ext>
            </a:extLst>
          </p:cNvPr>
          <p:cNvSpPr/>
          <p:nvPr/>
        </p:nvSpPr>
        <p:spPr>
          <a:xfrm>
            <a:off x="1042824" y="1744676"/>
            <a:ext cx="1371601" cy="604123"/>
          </a:xfrm>
          <a:prstGeom prst="flowChartTerminator">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Complaint Received</a:t>
            </a:r>
          </a:p>
        </p:txBody>
      </p:sp>
      <p:sp>
        <p:nvSpPr>
          <p:cNvPr id="15" name="TextBox 14">
            <a:extLst>
              <a:ext uri="{FF2B5EF4-FFF2-40B4-BE49-F238E27FC236}">
                <a16:creationId xmlns:a16="http://schemas.microsoft.com/office/drawing/2014/main" id="{92BC2EB0-E605-3689-1340-F4E83FA39324}"/>
              </a:ext>
            </a:extLst>
          </p:cNvPr>
          <p:cNvSpPr txBox="1"/>
          <p:nvPr/>
        </p:nvSpPr>
        <p:spPr>
          <a:xfrm>
            <a:off x="1638571" y="2393386"/>
            <a:ext cx="1633439" cy="430887"/>
          </a:xfrm>
          <a:prstGeom prst="rect">
            <a:avLst/>
          </a:prstGeom>
          <a:noFill/>
        </p:spPr>
        <p:txBody>
          <a:bodyPr wrap="square" rtlCol="0">
            <a:spAutoFit/>
          </a:bodyPr>
          <a:lstStyle/>
          <a:p>
            <a:pPr algn="r"/>
            <a:r>
              <a:rPr lang="en-US" sz="1100" b="1"/>
              <a:t>Filed After 180 Days of Alleged Violation</a:t>
            </a:r>
          </a:p>
        </p:txBody>
      </p:sp>
      <p:sp>
        <p:nvSpPr>
          <p:cNvPr id="16" name="TextBox 15">
            <a:extLst>
              <a:ext uri="{FF2B5EF4-FFF2-40B4-BE49-F238E27FC236}">
                <a16:creationId xmlns:a16="http://schemas.microsoft.com/office/drawing/2014/main" id="{D85DF705-8571-3259-C33E-55375D5AD55B}"/>
              </a:ext>
            </a:extLst>
          </p:cNvPr>
          <p:cNvSpPr txBox="1"/>
          <p:nvPr/>
        </p:nvSpPr>
        <p:spPr>
          <a:xfrm>
            <a:off x="3508369" y="2071045"/>
            <a:ext cx="1496278" cy="430887"/>
          </a:xfrm>
          <a:prstGeom prst="rect">
            <a:avLst/>
          </a:prstGeom>
          <a:noFill/>
        </p:spPr>
        <p:txBody>
          <a:bodyPr wrap="square" rtlCol="0">
            <a:spAutoFit/>
          </a:bodyPr>
          <a:lstStyle/>
          <a:p>
            <a:pPr algn="ctr"/>
            <a:r>
              <a:rPr lang="en-US" sz="1100" b="1"/>
              <a:t>Filed Before 180 Days of Alleged Violation</a:t>
            </a:r>
          </a:p>
        </p:txBody>
      </p:sp>
      <p:sp>
        <p:nvSpPr>
          <p:cNvPr id="17" name="Flowchart: Terminator 16">
            <a:extLst>
              <a:ext uri="{FF2B5EF4-FFF2-40B4-BE49-F238E27FC236}">
                <a16:creationId xmlns:a16="http://schemas.microsoft.com/office/drawing/2014/main" id="{1C3968A0-2868-A140-5017-6D212F1810A5}"/>
              </a:ext>
            </a:extLst>
          </p:cNvPr>
          <p:cNvSpPr/>
          <p:nvPr/>
        </p:nvSpPr>
        <p:spPr>
          <a:xfrm>
            <a:off x="2529057" y="2957292"/>
            <a:ext cx="1371601" cy="604123"/>
          </a:xfrm>
          <a:prstGeom prst="flowChartTerminator">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Close Complaint</a:t>
            </a:r>
          </a:p>
        </p:txBody>
      </p:sp>
      <p:sp>
        <p:nvSpPr>
          <p:cNvPr id="21" name="Flowchart: Process 20">
            <a:extLst>
              <a:ext uri="{FF2B5EF4-FFF2-40B4-BE49-F238E27FC236}">
                <a16:creationId xmlns:a16="http://schemas.microsoft.com/office/drawing/2014/main" id="{96D093E6-F60A-56F6-790F-545A93BACECD}"/>
              </a:ext>
            </a:extLst>
          </p:cNvPr>
          <p:cNvSpPr/>
          <p:nvPr/>
        </p:nvSpPr>
        <p:spPr>
          <a:xfrm>
            <a:off x="10351287" y="1717964"/>
            <a:ext cx="1181528" cy="657546"/>
          </a:xfrm>
          <a:prstGeom prst="flowChartProcess">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Investigation is Complete</a:t>
            </a:r>
          </a:p>
        </p:txBody>
      </p:sp>
      <p:sp>
        <p:nvSpPr>
          <p:cNvPr id="24" name="Flowchart: Process 23">
            <a:extLst>
              <a:ext uri="{FF2B5EF4-FFF2-40B4-BE49-F238E27FC236}">
                <a16:creationId xmlns:a16="http://schemas.microsoft.com/office/drawing/2014/main" id="{2F4246E1-04B5-FDB4-A758-936848F45A6A}"/>
              </a:ext>
            </a:extLst>
          </p:cNvPr>
          <p:cNvSpPr/>
          <p:nvPr/>
        </p:nvSpPr>
        <p:spPr>
          <a:xfrm>
            <a:off x="10351287" y="2916332"/>
            <a:ext cx="1181528" cy="903356"/>
          </a:xfrm>
          <a:prstGeom prst="flowChartProcess">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Written Findings Provided to OEOP</a:t>
            </a:r>
          </a:p>
        </p:txBody>
      </p:sp>
      <p:sp>
        <p:nvSpPr>
          <p:cNvPr id="25" name="Flowchart: Process 24">
            <a:extLst>
              <a:ext uri="{FF2B5EF4-FFF2-40B4-BE49-F238E27FC236}">
                <a16:creationId xmlns:a16="http://schemas.microsoft.com/office/drawing/2014/main" id="{F9D56D27-C032-C50E-6342-722571A9E665}"/>
              </a:ext>
            </a:extLst>
          </p:cNvPr>
          <p:cNvSpPr/>
          <p:nvPr/>
        </p:nvSpPr>
        <p:spPr>
          <a:xfrm>
            <a:off x="7199089" y="3039620"/>
            <a:ext cx="1181528" cy="657546"/>
          </a:xfrm>
          <a:prstGeom prst="flowChartProcess">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Provide Findings to Respondent</a:t>
            </a:r>
          </a:p>
        </p:txBody>
      </p:sp>
      <p:sp>
        <p:nvSpPr>
          <p:cNvPr id="26" name="Flowchart: Decision 25">
            <a:extLst>
              <a:ext uri="{FF2B5EF4-FFF2-40B4-BE49-F238E27FC236}">
                <a16:creationId xmlns:a16="http://schemas.microsoft.com/office/drawing/2014/main" id="{3CD0CE41-6323-8193-5B9F-C28F2D2CFD2E}"/>
              </a:ext>
            </a:extLst>
          </p:cNvPr>
          <p:cNvSpPr/>
          <p:nvPr/>
        </p:nvSpPr>
        <p:spPr>
          <a:xfrm>
            <a:off x="9246772" y="3231233"/>
            <a:ext cx="274320" cy="274320"/>
          </a:xfrm>
          <a:prstGeom prst="flowChartDecision">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DF6A576-3436-846A-CD65-58994D4F7749}"/>
              </a:ext>
            </a:extLst>
          </p:cNvPr>
          <p:cNvSpPr txBox="1"/>
          <p:nvPr/>
        </p:nvSpPr>
        <p:spPr>
          <a:xfrm>
            <a:off x="8254813" y="2980196"/>
            <a:ext cx="1181528" cy="430887"/>
          </a:xfrm>
          <a:prstGeom prst="rect">
            <a:avLst/>
          </a:prstGeom>
          <a:noFill/>
        </p:spPr>
        <p:txBody>
          <a:bodyPr wrap="square" rtlCol="0">
            <a:spAutoFit/>
          </a:bodyPr>
          <a:lstStyle/>
          <a:p>
            <a:pPr algn="ctr"/>
            <a:r>
              <a:rPr lang="en-US" sz="1100" b="1"/>
              <a:t>Reasonable Cause</a:t>
            </a:r>
          </a:p>
        </p:txBody>
      </p:sp>
      <p:sp>
        <p:nvSpPr>
          <p:cNvPr id="28" name="TextBox 27">
            <a:extLst>
              <a:ext uri="{FF2B5EF4-FFF2-40B4-BE49-F238E27FC236}">
                <a16:creationId xmlns:a16="http://schemas.microsoft.com/office/drawing/2014/main" id="{06969DD1-7461-10D4-3A7F-7AAEB70C46F8}"/>
              </a:ext>
            </a:extLst>
          </p:cNvPr>
          <p:cNvSpPr txBox="1"/>
          <p:nvPr/>
        </p:nvSpPr>
        <p:spPr>
          <a:xfrm>
            <a:off x="8075533" y="3886256"/>
            <a:ext cx="2041214" cy="261610"/>
          </a:xfrm>
          <a:prstGeom prst="rect">
            <a:avLst/>
          </a:prstGeom>
          <a:noFill/>
        </p:spPr>
        <p:txBody>
          <a:bodyPr wrap="square" rtlCol="0">
            <a:spAutoFit/>
          </a:bodyPr>
          <a:lstStyle/>
          <a:p>
            <a:pPr algn="r"/>
            <a:r>
              <a:rPr lang="en-US" sz="1100" b="1"/>
              <a:t>No Reasonable Cause</a:t>
            </a:r>
          </a:p>
        </p:txBody>
      </p:sp>
      <p:sp>
        <p:nvSpPr>
          <p:cNvPr id="30" name="Flowchart: Process 29">
            <a:extLst>
              <a:ext uri="{FF2B5EF4-FFF2-40B4-BE49-F238E27FC236}">
                <a16:creationId xmlns:a16="http://schemas.microsoft.com/office/drawing/2014/main" id="{06FFDFE6-A055-7A9D-FA29-FEFEA94C1E28}"/>
              </a:ext>
            </a:extLst>
          </p:cNvPr>
          <p:cNvSpPr/>
          <p:nvPr/>
        </p:nvSpPr>
        <p:spPr>
          <a:xfrm>
            <a:off x="8700680" y="4240681"/>
            <a:ext cx="2832134" cy="742936"/>
          </a:xfrm>
          <a:prstGeom prst="flowChartProcess">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Charging Party has 15 Days to Request a Review of Findings</a:t>
            </a:r>
          </a:p>
        </p:txBody>
      </p:sp>
      <p:sp>
        <p:nvSpPr>
          <p:cNvPr id="31" name="Flowchart: Process 30">
            <a:extLst>
              <a:ext uri="{FF2B5EF4-FFF2-40B4-BE49-F238E27FC236}">
                <a16:creationId xmlns:a16="http://schemas.microsoft.com/office/drawing/2014/main" id="{333BBE4D-0036-9FEA-C278-D6B56A023C9E}"/>
              </a:ext>
            </a:extLst>
          </p:cNvPr>
          <p:cNvSpPr/>
          <p:nvPr/>
        </p:nvSpPr>
        <p:spPr>
          <a:xfrm>
            <a:off x="7020199" y="4124544"/>
            <a:ext cx="1486802" cy="986743"/>
          </a:xfrm>
          <a:prstGeom prst="flowChartProcess">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HRC Meets to Review Reasonable Cause</a:t>
            </a:r>
          </a:p>
        </p:txBody>
      </p:sp>
      <p:sp>
        <p:nvSpPr>
          <p:cNvPr id="32" name="Flowchart: Decision 31">
            <a:extLst>
              <a:ext uri="{FF2B5EF4-FFF2-40B4-BE49-F238E27FC236}">
                <a16:creationId xmlns:a16="http://schemas.microsoft.com/office/drawing/2014/main" id="{4D0EB137-8660-DF74-BE70-68263EC4C1DF}"/>
              </a:ext>
            </a:extLst>
          </p:cNvPr>
          <p:cNvSpPr/>
          <p:nvPr/>
        </p:nvSpPr>
        <p:spPr>
          <a:xfrm>
            <a:off x="5935736" y="4474989"/>
            <a:ext cx="274320" cy="274320"/>
          </a:xfrm>
          <a:prstGeom prst="flowChartDecision">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9A5117D-8E1B-D990-FE6D-B591C40D9A2B}"/>
              </a:ext>
            </a:extLst>
          </p:cNvPr>
          <p:cNvSpPr txBox="1"/>
          <p:nvPr/>
        </p:nvSpPr>
        <p:spPr>
          <a:xfrm>
            <a:off x="5253120" y="4052279"/>
            <a:ext cx="1181529" cy="430887"/>
          </a:xfrm>
          <a:prstGeom prst="rect">
            <a:avLst/>
          </a:prstGeom>
          <a:noFill/>
        </p:spPr>
        <p:txBody>
          <a:bodyPr wrap="square" rtlCol="0">
            <a:spAutoFit/>
          </a:bodyPr>
          <a:lstStyle/>
          <a:p>
            <a:r>
              <a:rPr lang="en-US" sz="1100" b="1"/>
              <a:t>Reasonable Cause</a:t>
            </a:r>
          </a:p>
        </p:txBody>
      </p:sp>
      <p:sp>
        <p:nvSpPr>
          <p:cNvPr id="34" name="TextBox 33">
            <a:extLst>
              <a:ext uri="{FF2B5EF4-FFF2-40B4-BE49-F238E27FC236}">
                <a16:creationId xmlns:a16="http://schemas.microsoft.com/office/drawing/2014/main" id="{F347A932-E1AD-0BD6-F109-F518306E0185}"/>
              </a:ext>
            </a:extLst>
          </p:cNvPr>
          <p:cNvSpPr txBox="1"/>
          <p:nvPr/>
        </p:nvSpPr>
        <p:spPr>
          <a:xfrm>
            <a:off x="5870003" y="5094495"/>
            <a:ext cx="1598125" cy="261610"/>
          </a:xfrm>
          <a:prstGeom prst="rect">
            <a:avLst/>
          </a:prstGeom>
          <a:noFill/>
        </p:spPr>
        <p:txBody>
          <a:bodyPr wrap="square" rtlCol="0">
            <a:spAutoFit/>
          </a:bodyPr>
          <a:lstStyle/>
          <a:p>
            <a:pPr algn="r"/>
            <a:r>
              <a:rPr lang="en-US" sz="1100" b="1"/>
              <a:t>No Reasonable Cause</a:t>
            </a:r>
          </a:p>
        </p:txBody>
      </p:sp>
      <p:sp>
        <p:nvSpPr>
          <p:cNvPr id="35" name="Flowchart: Terminator 34">
            <a:extLst>
              <a:ext uri="{FF2B5EF4-FFF2-40B4-BE49-F238E27FC236}">
                <a16:creationId xmlns:a16="http://schemas.microsoft.com/office/drawing/2014/main" id="{0B5159CD-423A-980B-1F05-13F008703B33}"/>
              </a:ext>
            </a:extLst>
          </p:cNvPr>
          <p:cNvSpPr/>
          <p:nvPr/>
        </p:nvSpPr>
        <p:spPr>
          <a:xfrm>
            <a:off x="5387096" y="5429757"/>
            <a:ext cx="1371601" cy="604123"/>
          </a:xfrm>
          <a:prstGeom prst="flowChartTerminator">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Close Complaint</a:t>
            </a:r>
          </a:p>
        </p:txBody>
      </p:sp>
      <p:sp>
        <p:nvSpPr>
          <p:cNvPr id="36" name="Flowchart: Process 35">
            <a:extLst>
              <a:ext uri="{FF2B5EF4-FFF2-40B4-BE49-F238E27FC236}">
                <a16:creationId xmlns:a16="http://schemas.microsoft.com/office/drawing/2014/main" id="{747AF542-33A2-2A7F-33B6-0341AD9556D1}"/>
              </a:ext>
            </a:extLst>
          </p:cNvPr>
          <p:cNvSpPr/>
          <p:nvPr/>
        </p:nvSpPr>
        <p:spPr>
          <a:xfrm>
            <a:off x="4005246" y="4280191"/>
            <a:ext cx="1181528" cy="657546"/>
          </a:xfrm>
          <a:prstGeom prst="flowChartProcess">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Attempt Conciliation</a:t>
            </a:r>
          </a:p>
        </p:txBody>
      </p:sp>
      <p:sp>
        <p:nvSpPr>
          <p:cNvPr id="37" name="Flowchart: Decision 36">
            <a:extLst>
              <a:ext uri="{FF2B5EF4-FFF2-40B4-BE49-F238E27FC236}">
                <a16:creationId xmlns:a16="http://schemas.microsoft.com/office/drawing/2014/main" id="{5B1A04CA-A912-B88A-2113-773DC54125A5}"/>
              </a:ext>
            </a:extLst>
          </p:cNvPr>
          <p:cNvSpPr/>
          <p:nvPr/>
        </p:nvSpPr>
        <p:spPr>
          <a:xfrm>
            <a:off x="3188565" y="4471804"/>
            <a:ext cx="274320" cy="274320"/>
          </a:xfrm>
          <a:prstGeom prst="flowChartDecision">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0EFD33-76F1-FFD2-C8DA-E58C0725C2A8}"/>
              </a:ext>
            </a:extLst>
          </p:cNvPr>
          <p:cNvSpPr txBox="1"/>
          <p:nvPr/>
        </p:nvSpPr>
        <p:spPr>
          <a:xfrm>
            <a:off x="3323297" y="4991607"/>
            <a:ext cx="2406699" cy="261610"/>
          </a:xfrm>
          <a:prstGeom prst="rect">
            <a:avLst/>
          </a:prstGeom>
          <a:noFill/>
        </p:spPr>
        <p:txBody>
          <a:bodyPr wrap="square" rtlCol="0">
            <a:spAutoFit/>
          </a:bodyPr>
          <a:lstStyle/>
          <a:p>
            <a:r>
              <a:rPr lang="en-US" sz="1100" b="1"/>
              <a:t>Conciliation Reached</a:t>
            </a:r>
          </a:p>
        </p:txBody>
      </p:sp>
      <p:sp>
        <p:nvSpPr>
          <p:cNvPr id="39" name="TextBox 38">
            <a:extLst>
              <a:ext uri="{FF2B5EF4-FFF2-40B4-BE49-F238E27FC236}">
                <a16:creationId xmlns:a16="http://schemas.microsoft.com/office/drawing/2014/main" id="{A6BFC7FB-304D-53B2-0615-FCEB8A51A103}"/>
              </a:ext>
            </a:extLst>
          </p:cNvPr>
          <p:cNvSpPr txBox="1"/>
          <p:nvPr/>
        </p:nvSpPr>
        <p:spPr>
          <a:xfrm>
            <a:off x="2332573" y="4188864"/>
            <a:ext cx="1181529" cy="430887"/>
          </a:xfrm>
          <a:prstGeom prst="rect">
            <a:avLst/>
          </a:prstGeom>
          <a:noFill/>
        </p:spPr>
        <p:txBody>
          <a:bodyPr wrap="square" rtlCol="0">
            <a:spAutoFit/>
          </a:bodyPr>
          <a:lstStyle/>
          <a:p>
            <a:r>
              <a:rPr lang="en-US" sz="1100" b="1"/>
              <a:t>Conciliation Not Reached</a:t>
            </a:r>
          </a:p>
        </p:txBody>
      </p:sp>
      <p:sp>
        <p:nvSpPr>
          <p:cNvPr id="41" name="Flowchart: Terminator 40">
            <a:extLst>
              <a:ext uri="{FF2B5EF4-FFF2-40B4-BE49-F238E27FC236}">
                <a16:creationId xmlns:a16="http://schemas.microsoft.com/office/drawing/2014/main" id="{A4CBF7B3-DCAC-60D5-EE14-53887997CA31}"/>
              </a:ext>
            </a:extLst>
          </p:cNvPr>
          <p:cNvSpPr/>
          <p:nvPr/>
        </p:nvSpPr>
        <p:spPr>
          <a:xfrm>
            <a:off x="869121" y="4306903"/>
            <a:ext cx="1371601" cy="604123"/>
          </a:xfrm>
          <a:prstGeom prst="flowChartTerminator">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File in Court</a:t>
            </a:r>
          </a:p>
        </p:txBody>
      </p:sp>
      <p:sp>
        <p:nvSpPr>
          <p:cNvPr id="42" name="Flowchart: Process 41">
            <a:extLst>
              <a:ext uri="{FF2B5EF4-FFF2-40B4-BE49-F238E27FC236}">
                <a16:creationId xmlns:a16="http://schemas.microsoft.com/office/drawing/2014/main" id="{B26D2CFA-0781-3458-D6DF-A353FE5F54AB}"/>
              </a:ext>
            </a:extLst>
          </p:cNvPr>
          <p:cNvSpPr/>
          <p:nvPr/>
        </p:nvSpPr>
        <p:spPr>
          <a:xfrm>
            <a:off x="5323295" y="1616382"/>
            <a:ext cx="1499203" cy="860710"/>
          </a:xfrm>
          <a:prstGeom prst="flowChartProcess">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Refer for Investigation</a:t>
            </a:r>
          </a:p>
          <a:p>
            <a:pPr algn="ctr"/>
            <a:r>
              <a:rPr lang="en-US" sz="1400" b="1"/>
              <a:t>(Start of 45-day Investigation)</a:t>
            </a:r>
          </a:p>
        </p:txBody>
      </p:sp>
      <p:sp>
        <p:nvSpPr>
          <p:cNvPr id="43" name="Flowchart: Process 42">
            <a:extLst>
              <a:ext uri="{FF2B5EF4-FFF2-40B4-BE49-F238E27FC236}">
                <a16:creationId xmlns:a16="http://schemas.microsoft.com/office/drawing/2014/main" id="{DC2FC366-6570-15DC-7718-5A66995E32A8}"/>
              </a:ext>
            </a:extLst>
          </p:cNvPr>
          <p:cNvSpPr/>
          <p:nvPr/>
        </p:nvSpPr>
        <p:spPr>
          <a:xfrm>
            <a:off x="8757209" y="1490292"/>
            <a:ext cx="1253447" cy="1112890"/>
          </a:xfrm>
          <a:prstGeom prst="flowChartProcess">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Respondent Provides Answer</a:t>
            </a:r>
          </a:p>
        </p:txBody>
      </p:sp>
      <p:sp>
        <p:nvSpPr>
          <p:cNvPr id="44" name="Flowchart: Process 43">
            <a:extLst>
              <a:ext uri="{FF2B5EF4-FFF2-40B4-BE49-F238E27FC236}">
                <a16:creationId xmlns:a16="http://schemas.microsoft.com/office/drawing/2014/main" id="{C88210C1-4B21-1F69-810F-ED763EBAEBC7}"/>
              </a:ext>
            </a:extLst>
          </p:cNvPr>
          <p:cNvSpPr/>
          <p:nvPr/>
        </p:nvSpPr>
        <p:spPr>
          <a:xfrm>
            <a:off x="7163130" y="1490292"/>
            <a:ext cx="1253447" cy="1112890"/>
          </a:xfrm>
          <a:prstGeom prst="flowChartProcess">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Distribute Complaint to Respondent</a:t>
            </a:r>
          </a:p>
        </p:txBody>
      </p:sp>
      <p:cxnSp>
        <p:nvCxnSpPr>
          <p:cNvPr id="46" name="Connector: Elbow 45">
            <a:extLst>
              <a:ext uri="{FF2B5EF4-FFF2-40B4-BE49-F238E27FC236}">
                <a16:creationId xmlns:a16="http://schemas.microsoft.com/office/drawing/2014/main" id="{44C89041-F916-D992-F70C-521A8DBAFE66}"/>
              </a:ext>
            </a:extLst>
          </p:cNvPr>
          <p:cNvCxnSpPr>
            <a:stCxn id="14" idx="3"/>
            <a:endCxn id="12" idx="1"/>
          </p:cNvCxnSpPr>
          <p:nvPr/>
        </p:nvCxnSpPr>
        <p:spPr>
          <a:xfrm flipV="1">
            <a:off x="2414425" y="2046737"/>
            <a:ext cx="663273" cy="1"/>
          </a:xfrm>
          <a:prstGeom prst="bentConnector3">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7CD934B-253A-FE65-B573-EBCA1FBD6E1A}"/>
              </a:ext>
            </a:extLst>
          </p:cNvPr>
          <p:cNvCxnSpPr>
            <a:stCxn id="12" idx="3"/>
            <a:endCxn id="42" idx="1"/>
          </p:cNvCxnSpPr>
          <p:nvPr/>
        </p:nvCxnSpPr>
        <p:spPr>
          <a:xfrm>
            <a:off x="3352018" y="2046737"/>
            <a:ext cx="1971277" cy="0"/>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7026C2C-0D53-5033-2A26-D17CC6277916}"/>
              </a:ext>
            </a:extLst>
          </p:cNvPr>
          <p:cNvCxnSpPr>
            <a:cxnSpLocks/>
            <a:stCxn id="12" idx="2"/>
            <a:endCxn id="17" idx="0"/>
          </p:cNvCxnSpPr>
          <p:nvPr/>
        </p:nvCxnSpPr>
        <p:spPr>
          <a:xfrm>
            <a:off x="3214858" y="2183897"/>
            <a:ext cx="0" cy="773395"/>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EC605D4-913B-66A9-321A-4CC6F3357850}"/>
              </a:ext>
            </a:extLst>
          </p:cNvPr>
          <p:cNvCxnSpPr>
            <a:cxnSpLocks/>
            <a:stCxn id="42" idx="3"/>
            <a:endCxn id="44" idx="1"/>
          </p:cNvCxnSpPr>
          <p:nvPr/>
        </p:nvCxnSpPr>
        <p:spPr>
          <a:xfrm>
            <a:off x="6822498" y="2046737"/>
            <a:ext cx="340632" cy="0"/>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44DC483-2F4A-7EA0-4358-C00A0BD1551E}"/>
              </a:ext>
            </a:extLst>
          </p:cNvPr>
          <p:cNvCxnSpPr>
            <a:cxnSpLocks/>
            <a:stCxn id="44" idx="3"/>
            <a:endCxn id="43" idx="1"/>
          </p:cNvCxnSpPr>
          <p:nvPr/>
        </p:nvCxnSpPr>
        <p:spPr>
          <a:xfrm>
            <a:off x="8416577" y="2046737"/>
            <a:ext cx="340632" cy="0"/>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9BF3BA3-B7DA-A169-E857-60357EF8BC87}"/>
              </a:ext>
            </a:extLst>
          </p:cNvPr>
          <p:cNvCxnSpPr>
            <a:cxnSpLocks/>
            <a:stCxn id="43" idx="3"/>
            <a:endCxn id="21" idx="1"/>
          </p:cNvCxnSpPr>
          <p:nvPr/>
        </p:nvCxnSpPr>
        <p:spPr>
          <a:xfrm>
            <a:off x="10010656" y="2046737"/>
            <a:ext cx="340631" cy="0"/>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02D2A42-D330-E2BB-5E4A-A3FE8DC57396}"/>
              </a:ext>
            </a:extLst>
          </p:cNvPr>
          <p:cNvCxnSpPr>
            <a:cxnSpLocks/>
            <a:stCxn id="21" idx="2"/>
            <a:endCxn id="24" idx="0"/>
          </p:cNvCxnSpPr>
          <p:nvPr/>
        </p:nvCxnSpPr>
        <p:spPr>
          <a:xfrm>
            <a:off x="10942051" y="2375510"/>
            <a:ext cx="0" cy="540822"/>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E6AA53E-DE9C-98E8-4B31-F441644686D2}"/>
              </a:ext>
            </a:extLst>
          </p:cNvPr>
          <p:cNvCxnSpPr>
            <a:cxnSpLocks/>
            <a:stCxn id="24" idx="1"/>
            <a:endCxn id="26" idx="3"/>
          </p:cNvCxnSpPr>
          <p:nvPr/>
        </p:nvCxnSpPr>
        <p:spPr>
          <a:xfrm flipH="1">
            <a:off x="9521092" y="3368010"/>
            <a:ext cx="830195" cy="383"/>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C29C5F5-3336-5440-0EA5-D99231944683}"/>
              </a:ext>
            </a:extLst>
          </p:cNvPr>
          <p:cNvCxnSpPr>
            <a:cxnSpLocks/>
            <a:stCxn id="26" idx="1"/>
            <a:endCxn id="25" idx="3"/>
          </p:cNvCxnSpPr>
          <p:nvPr/>
        </p:nvCxnSpPr>
        <p:spPr>
          <a:xfrm flipH="1">
            <a:off x="8380617" y="3368393"/>
            <a:ext cx="866155" cy="0"/>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9A324CA-9C14-C737-BA5F-196993D07327}"/>
              </a:ext>
            </a:extLst>
          </p:cNvPr>
          <p:cNvCxnSpPr>
            <a:cxnSpLocks/>
            <a:stCxn id="30" idx="1"/>
            <a:endCxn id="31" idx="3"/>
          </p:cNvCxnSpPr>
          <p:nvPr/>
        </p:nvCxnSpPr>
        <p:spPr>
          <a:xfrm flipH="1">
            <a:off x="8507001" y="4612149"/>
            <a:ext cx="193679" cy="5767"/>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0BCF13F-6C5E-31A8-768B-CDA8F48B5535}"/>
              </a:ext>
            </a:extLst>
          </p:cNvPr>
          <p:cNvCxnSpPr>
            <a:cxnSpLocks/>
            <a:stCxn id="31" idx="1"/>
            <a:endCxn id="32" idx="3"/>
          </p:cNvCxnSpPr>
          <p:nvPr/>
        </p:nvCxnSpPr>
        <p:spPr>
          <a:xfrm flipH="1" flipV="1">
            <a:off x="6210056" y="4612149"/>
            <a:ext cx="810143" cy="5767"/>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B1E0EB74-AC58-53BB-33DB-5E859CAFAE59}"/>
              </a:ext>
            </a:extLst>
          </p:cNvPr>
          <p:cNvCxnSpPr>
            <a:cxnSpLocks/>
            <a:stCxn id="32" idx="2"/>
            <a:endCxn id="35" idx="0"/>
          </p:cNvCxnSpPr>
          <p:nvPr/>
        </p:nvCxnSpPr>
        <p:spPr>
          <a:xfrm>
            <a:off x="6072896" y="4749309"/>
            <a:ext cx="1" cy="680448"/>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33D6D9C-D112-A3A3-71F3-FB857C316562}"/>
              </a:ext>
            </a:extLst>
          </p:cNvPr>
          <p:cNvCxnSpPr>
            <a:cxnSpLocks/>
            <a:stCxn id="32" idx="1"/>
            <a:endCxn id="36" idx="3"/>
          </p:cNvCxnSpPr>
          <p:nvPr/>
        </p:nvCxnSpPr>
        <p:spPr>
          <a:xfrm flipH="1" flipV="1">
            <a:off x="5186774" y="4608964"/>
            <a:ext cx="748962" cy="3185"/>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29F8B2D6-D700-2624-7D59-F64D2372121E}"/>
              </a:ext>
            </a:extLst>
          </p:cNvPr>
          <p:cNvCxnSpPr>
            <a:stCxn id="25" idx="1"/>
            <a:endCxn id="36" idx="0"/>
          </p:cNvCxnSpPr>
          <p:nvPr/>
        </p:nvCxnSpPr>
        <p:spPr>
          <a:xfrm rot="10800000" flipV="1">
            <a:off x="4596011" y="3368393"/>
            <a:ext cx="2603079" cy="911798"/>
          </a:xfrm>
          <a:prstGeom prst="bentConnector2">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69D8278C-8A92-5E75-4F30-493805FCB52B}"/>
              </a:ext>
            </a:extLst>
          </p:cNvPr>
          <p:cNvCxnSpPr>
            <a:cxnSpLocks/>
            <a:stCxn id="36" idx="1"/>
            <a:endCxn id="37" idx="3"/>
          </p:cNvCxnSpPr>
          <p:nvPr/>
        </p:nvCxnSpPr>
        <p:spPr>
          <a:xfrm flipH="1">
            <a:off x="3462885" y="4608964"/>
            <a:ext cx="542361" cy="0"/>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E7D2BF3C-40D6-DCBF-8924-3D37088833BB}"/>
              </a:ext>
            </a:extLst>
          </p:cNvPr>
          <p:cNvCxnSpPr>
            <a:cxnSpLocks/>
            <a:stCxn id="37" idx="1"/>
            <a:endCxn id="41" idx="3"/>
          </p:cNvCxnSpPr>
          <p:nvPr/>
        </p:nvCxnSpPr>
        <p:spPr>
          <a:xfrm flipH="1">
            <a:off x="2240722" y="4608964"/>
            <a:ext cx="947843" cy="1"/>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sp>
        <p:nvSpPr>
          <p:cNvPr id="127" name="Flowchart: Terminator 126">
            <a:extLst>
              <a:ext uri="{FF2B5EF4-FFF2-40B4-BE49-F238E27FC236}">
                <a16:creationId xmlns:a16="http://schemas.microsoft.com/office/drawing/2014/main" id="{62E1D625-830F-34BA-35B4-824676C83543}"/>
              </a:ext>
            </a:extLst>
          </p:cNvPr>
          <p:cNvSpPr/>
          <p:nvPr/>
        </p:nvSpPr>
        <p:spPr>
          <a:xfrm>
            <a:off x="2641800" y="5429757"/>
            <a:ext cx="1371601" cy="604123"/>
          </a:xfrm>
          <a:prstGeom prst="flowChartTerminator">
            <a:avLst/>
          </a:prstGeom>
          <a:solidFill>
            <a:srgbClr val="0126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Close Complaint</a:t>
            </a:r>
          </a:p>
        </p:txBody>
      </p:sp>
      <p:cxnSp>
        <p:nvCxnSpPr>
          <p:cNvPr id="128" name="Straight Arrow Connector 127">
            <a:extLst>
              <a:ext uri="{FF2B5EF4-FFF2-40B4-BE49-F238E27FC236}">
                <a16:creationId xmlns:a16="http://schemas.microsoft.com/office/drawing/2014/main" id="{253C4D2D-FCE4-52E5-8292-AE9FE3FA1D60}"/>
              </a:ext>
            </a:extLst>
          </p:cNvPr>
          <p:cNvCxnSpPr>
            <a:cxnSpLocks/>
            <a:stCxn id="37" idx="2"/>
            <a:endCxn id="127" idx="0"/>
          </p:cNvCxnSpPr>
          <p:nvPr/>
        </p:nvCxnSpPr>
        <p:spPr>
          <a:xfrm>
            <a:off x="3325725" y="4746124"/>
            <a:ext cx="1876" cy="683633"/>
          </a:xfrm>
          <a:prstGeom prst="straightConnector1">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9F93B211-AD5F-B525-C830-C5745C7B914D}"/>
              </a:ext>
            </a:extLst>
          </p:cNvPr>
          <p:cNvCxnSpPr>
            <a:cxnSpLocks/>
            <a:stCxn id="26" idx="2"/>
            <a:endCxn id="30" idx="0"/>
          </p:cNvCxnSpPr>
          <p:nvPr/>
        </p:nvCxnSpPr>
        <p:spPr>
          <a:xfrm rot="16200000" flipH="1">
            <a:off x="9382775" y="3506709"/>
            <a:ext cx="735128" cy="732815"/>
          </a:xfrm>
          <a:prstGeom prst="bentConnector3">
            <a:avLst>
              <a:gd name="adj1" fmla="val 50000"/>
            </a:avLst>
          </a:prstGeom>
          <a:ln>
            <a:solidFill>
              <a:srgbClr val="0126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7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25"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2" name="Title 1">
            <a:extLst>
              <a:ext uri="{FF2B5EF4-FFF2-40B4-BE49-F238E27FC236}">
                <a16:creationId xmlns:a16="http://schemas.microsoft.com/office/drawing/2014/main" id="{FEC4BBAA-10C2-0EAD-B94E-A1DB1F49BC0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Post Passage of Ordinance </a:t>
            </a:r>
            <a:br>
              <a:rPr lang="en-US" sz="4000">
                <a:solidFill>
                  <a:srgbClr val="FFFFFF"/>
                </a:solidFill>
              </a:rPr>
            </a:br>
            <a:endParaRPr lang="en-US" sz="4000">
              <a:solidFill>
                <a:srgbClr val="FFFFFF"/>
              </a:solidFill>
            </a:endParaRPr>
          </a:p>
        </p:txBody>
      </p:sp>
      <p:graphicFrame>
        <p:nvGraphicFramePr>
          <p:cNvPr id="22" name="Content Placeholder 2">
            <a:extLst>
              <a:ext uri="{FF2B5EF4-FFF2-40B4-BE49-F238E27FC236}">
                <a16:creationId xmlns:a16="http://schemas.microsoft.com/office/drawing/2014/main" id="{E4E0C423-5C75-D950-FD20-40C5BEFDE67E}"/>
              </a:ext>
            </a:extLst>
          </p:cNvPr>
          <p:cNvGraphicFramePr>
            <a:graphicFrameLocks noGrp="1"/>
          </p:cNvGraphicFramePr>
          <p:nvPr>
            <p:ph idx="1"/>
            <p:extLst>
              <p:ext uri="{D42A27DB-BD31-4B8C-83A1-F6EECF244321}">
                <p14:modId xmlns:p14="http://schemas.microsoft.com/office/powerpoint/2010/main" val="355555942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316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F4BD18-3B2A-4C78-A5A1-F225847CF2F2}"/>
              </a:ext>
            </a:extLst>
          </p:cNvPr>
          <p:cNvSpPr>
            <a:spLocks noGrp="1"/>
          </p:cNvSpPr>
          <p:nvPr>
            <p:ph type="title"/>
          </p:nvPr>
        </p:nvSpPr>
        <p:spPr>
          <a:xfrm>
            <a:off x="640080" y="325369"/>
            <a:ext cx="4368602" cy="1956841"/>
          </a:xfrm>
        </p:spPr>
        <p:txBody>
          <a:bodyPr anchor="b">
            <a:normAutofit/>
          </a:bodyPr>
          <a:lstStyle/>
          <a:p>
            <a:r>
              <a:rPr lang="en-US" sz="3600"/>
              <a:t>Federal Assistance Housing Programs</a:t>
            </a:r>
          </a:p>
        </p:txBody>
      </p:sp>
      <p:sp>
        <p:nvSpPr>
          <p:cNvPr id="10" name="Content Placeholder 9">
            <a:extLst>
              <a:ext uri="{FF2B5EF4-FFF2-40B4-BE49-F238E27FC236}">
                <a16:creationId xmlns:a16="http://schemas.microsoft.com/office/drawing/2014/main" id="{8EF4F87C-8AA7-4E91-9207-D92311B4B402}"/>
              </a:ext>
            </a:extLst>
          </p:cNvPr>
          <p:cNvSpPr>
            <a:spLocks noGrp="1"/>
          </p:cNvSpPr>
          <p:nvPr>
            <p:ph idx="1"/>
          </p:nvPr>
        </p:nvSpPr>
        <p:spPr>
          <a:xfrm>
            <a:off x="515068" y="2553419"/>
            <a:ext cx="4368602" cy="3640148"/>
          </a:xfrm>
        </p:spPr>
        <p:txBody>
          <a:bodyPr>
            <a:normAutofit/>
          </a:bodyPr>
          <a:lstStyle/>
          <a:p>
            <a:r>
              <a:rPr lang="en-US" sz="1500"/>
              <a:t>Public Housing</a:t>
            </a:r>
          </a:p>
          <a:p>
            <a:r>
              <a:rPr lang="en-US" sz="1500"/>
              <a:t>Housing Choice Voucher Program</a:t>
            </a:r>
          </a:p>
          <a:p>
            <a:r>
              <a:rPr lang="en-US" sz="1500"/>
              <a:t>Rapid Rehousing</a:t>
            </a:r>
          </a:p>
          <a:p>
            <a:r>
              <a:rPr lang="en-US" sz="1500"/>
              <a:t>VASH Program</a:t>
            </a:r>
          </a:p>
          <a:p>
            <a:r>
              <a:rPr lang="en-US" sz="1500"/>
              <a:t>Emergency Rental Assistance (ERAP)</a:t>
            </a:r>
          </a:p>
          <a:p>
            <a:pPr marL="0" indent="0">
              <a:buNone/>
            </a:pPr>
            <a:r>
              <a:rPr lang="en-US" sz="1500" u="sng"/>
              <a:t>Program Components</a:t>
            </a:r>
          </a:p>
          <a:p>
            <a:r>
              <a:rPr lang="en-US" sz="1500"/>
              <a:t>Waitlist</a:t>
            </a:r>
          </a:p>
          <a:p>
            <a:r>
              <a:rPr lang="en-US" sz="1500"/>
              <a:t>Eligibility</a:t>
            </a:r>
          </a:p>
          <a:p>
            <a:r>
              <a:rPr lang="en-US" sz="1500"/>
              <a:t>Amount of Assistance</a:t>
            </a:r>
          </a:p>
          <a:p>
            <a:r>
              <a:rPr lang="en-US" sz="1500"/>
              <a:t>Timeframe – permanent or temporary</a:t>
            </a:r>
          </a:p>
        </p:txBody>
      </p:sp>
      <p:pic>
        <p:nvPicPr>
          <p:cNvPr id="4" name="Picture 3">
            <a:extLst>
              <a:ext uri="{FF2B5EF4-FFF2-40B4-BE49-F238E27FC236}">
                <a16:creationId xmlns:a16="http://schemas.microsoft.com/office/drawing/2014/main" id="{A8790553-BF9F-40B2-87E7-87655A93EA87}"/>
              </a:ext>
            </a:extLst>
          </p:cNvPr>
          <p:cNvPicPr>
            <a:picLocks noChangeAspect="1"/>
          </p:cNvPicPr>
          <p:nvPr/>
        </p:nvPicPr>
        <p:blipFill rotWithShape="1">
          <a:blip r:embed="rId3"/>
          <a:srcRect l="7846" r="119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11649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46"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4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50" name="Rectangle 49">
            <a:extLst>
              <a:ext uri="{FF2B5EF4-FFF2-40B4-BE49-F238E27FC236}">
                <a16:creationId xmlns:a16="http://schemas.microsoft.com/office/drawing/2014/main" id="{662E3253-6CE4-41B6-A6C4-3B7231769239}"/>
              </a:ext>
            </a:extLst>
          </p:cNvPr>
          <p:cNvSpPr/>
          <p:nvPr/>
        </p:nvSpPr>
        <p:spPr>
          <a:xfrm rot="2019711">
            <a:off x="5976053" y="1703365"/>
            <a:ext cx="4788920" cy="41776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48"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49"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4" name="Rectangle 3">
            <a:extLst>
              <a:ext uri="{FF2B5EF4-FFF2-40B4-BE49-F238E27FC236}">
                <a16:creationId xmlns:a16="http://schemas.microsoft.com/office/drawing/2014/main" id="{CD6A5DDC-9082-4155-99A6-16FE31186E28}"/>
              </a:ext>
            </a:extLst>
          </p:cNvPr>
          <p:cNvSpPr/>
          <p:nvPr/>
        </p:nvSpPr>
        <p:spPr>
          <a:xfrm rot="2019711">
            <a:off x="1427027" y="1716623"/>
            <a:ext cx="4788920" cy="4177658"/>
          </a:xfrm>
          <a:prstGeom prst="rect">
            <a:avLst/>
          </a:prstGeom>
          <a:solidFill>
            <a:schemeClr val="accent2">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2" name="Title 1">
            <a:extLst>
              <a:ext uri="{FF2B5EF4-FFF2-40B4-BE49-F238E27FC236}">
                <a16:creationId xmlns:a16="http://schemas.microsoft.com/office/drawing/2014/main" id="{F0056F1F-E653-4B9C-9F0E-9E84ADD1D271}"/>
              </a:ext>
            </a:extLst>
          </p:cNvPr>
          <p:cNvSpPr>
            <a:spLocks noGrp="1"/>
          </p:cNvSpPr>
          <p:nvPr>
            <p:ph type="title"/>
          </p:nvPr>
        </p:nvSpPr>
        <p:spPr>
          <a:xfrm>
            <a:off x="643467" y="178264"/>
            <a:ext cx="10905066" cy="717827"/>
          </a:xfrm>
        </p:spPr>
        <p:txBody>
          <a:bodyPr>
            <a:normAutofit/>
          </a:bodyPr>
          <a:lstStyle/>
          <a:p>
            <a:pPr algn="ctr"/>
            <a:r>
              <a:rPr lang="en-US" sz="3600" b="1"/>
              <a:t>Landlord Education</a:t>
            </a:r>
          </a:p>
        </p:txBody>
      </p:sp>
      <p:sp>
        <p:nvSpPr>
          <p:cNvPr id="5" name="TextBox 4">
            <a:extLst>
              <a:ext uri="{FF2B5EF4-FFF2-40B4-BE49-F238E27FC236}">
                <a16:creationId xmlns:a16="http://schemas.microsoft.com/office/drawing/2014/main" id="{C9C5C0FE-0D73-4273-B0D8-95D9C4AB1805}"/>
              </a:ext>
            </a:extLst>
          </p:cNvPr>
          <p:cNvSpPr txBox="1"/>
          <p:nvPr/>
        </p:nvSpPr>
        <p:spPr>
          <a:xfrm>
            <a:off x="2515373" y="1444213"/>
            <a:ext cx="8093233" cy="416883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effectLst/>
                <a:uLnTx/>
                <a:uFillTx/>
                <a:latin typeface="Lato  "/>
                <a:ea typeface="+mn-ea"/>
                <a:cs typeface="+mn-cs"/>
              </a:rPr>
              <a:t>Landlord briefings were revamped to educate and specifically target areas of concern. Briefings are held twice a month.</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Lato  "/>
              <a:ea typeface="+mn-ea"/>
              <a:cs typeface="+mn-cs"/>
            </a:endParaRPr>
          </a:p>
          <a:p>
            <a:pPr>
              <a:lnSpc>
                <a:spcPct val="90000"/>
              </a:lnSpc>
              <a:spcAft>
                <a:spcPts val="600"/>
              </a:spcAft>
              <a:defRPr/>
            </a:pPr>
            <a:r>
              <a:rPr kumimoji="0" lang="en-US" sz="2400" b="0" i="0" u="none" strike="noStrike" kern="1200" cap="none" spc="0" normalizeH="0" baseline="0" noProof="0" dirty="0">
                <a:ln>
                  <a:noFill/>
                </a:ln>
                <a:effectLst/>
                <a:uLnTx/>
                <a:uFillTx/>
                <a:latin typeface="Lato  "/>
                <a:ea typeface="+mn-ea"/>
                <a:cs typeface="+mn-cs"/>
              </a:rPr>
              <a:t>Briefings are</a:t>
            </a:r>
            <a:r>
              <a:rPr lang="en-US" sz="2400" dirty="0">
                <a:latin typeface="Lato  "/>
              </a:rPr>
              <a:t> </a:t>
            </a:r>
            <a:r>
              <a:rPr kumimoji="0" lang="en-US" sz="2400" b="0" i="0" u="none" strike="noStrike" kern="1200" cap="none" spc="0" normalizeH="0" baseline="0" noProof="0" dirty="0">
                <a:ln>
                  <a:noFill/>
                </a:ln>
                <a:effectLst/>
                <a:uLnTx/>
                <a:uFillTx/>
                <a:latin typeface="Lato  "/>
                <a:ea typeface="+mn-ea"/>
                <a:cs typeface="+mn-cs"/>
              </a:rPr>
              <a:t>help develop a relationship with our community partners</a:t>
            </a:r>
            <a:r>
              <a:rPr lang="en-US" sz="2400" dirty="0">
                <a:latin typeface="Lato  "/>
              </a:rPr>
              <a:t>.</a:t>
            </a:r>
            <a:endParaRPr lang="en-US" sz="2400" b="0" i="0" u="none" strike="noStrike" kern="1200" cap="none" spc="0" normalizeH="0" baseline="0" noProof="0" dirty="0">
              <a:ln>
                <a:noFill/>
              </a:ln>
              <a:effectLst/>
              <a:uLnTx/>
              <a:uFillTx/>
              <a:latin typeface="Lato  "/>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Lato  "/>
              <a:ea typeface="+mn-ea"/>
              <a:cs typeface="+mn-cs"/>
            </a:endParaRPr>
          </a:p>
          <a:p>
            <a:pPr>
              <a:lnSpc>
                <a:spcPct val="90000"/>
              </a:lnSpc>
              <a:spcAft>
                <a:spcPts val="600"/>
              </a:spcAft>
              <a:defRPr/>
            </a:pPr>
            <a:r>
              <a:rPr kumimoji="0" lang="en-US" sz="2400" b="0" i="0" u="none" strike="noStrike" kern="1200" cap="none" spc="0" normalizeH="0" baseline="0" noProof="0" dirty="0">
                <a:ln>
                  <a:noFill/>
                </a:ln>
                <a:effectLst/>
                <a:uLnTx/>
                <a:uFillTx/>
                <a:latin typeface="Lato  "/>
                <a:ea typeface="+mn-ea"/>
                <a:cs typeface="+mn-cs"/>
              </a:rPr>
              <a:t>Outreach is designed to </a:t>
            </a:r>
            <a:r>
              <a:rPr lang="en-US" sz="2400" dirty="0">
                <a:latin typeface="Lato  "/>
              </a:rPr>
              <a:t>strengthen relationships</a:t>
            </a:r>
            <a:r>
              <a:rPr kumimoji="0" lang="en-US" sz="2400" b="0" i="0" u="none" strike="noStrike" kern="1200" cap="none" spc="0" normalizeH="0" baseline="0" noProof="0" dirty="0">
                <a:ln>
                  <a:noFill/>
                </a:ln>
                <a:effectLst/>
                <a:uLnTx/>
                <a:uFillTx/>
                <a:latin typeface="Lato  "/>
                <a:ea typeface="+mn-ea"/>
                <a:cs typeface="+mn-cs"/>
              </a:rPr>
              <a:t> with our </a:t>
            </a:r>
            <a:r>
              <a:rPr lang="en-US" sz="2400" dirty="0">
                <a:latin typeface="Lato  "/>
              </a:rPr>
              <a:t>landlords.</a:t>
            </a:r>
            <a:endParaRPr lang="en-US" sz="2400" b="0" i="0" u="none" strike="noStrike" kern="1200" cap="none" spc="0" normalizeH="0" baseline="0" noProof="0" dirty="0">
              <a:ln>
                <a:noFill/>
              </a:ln>
              <a:effectLst/>
              <a:uLnTx/>
              <a:uFillTx/>
              <a:latin typeface="Lato  "/>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Lato  "/>
              <a:ea typeface="+mn-ea"/>
              <a:cs typeface="+mn-cs"/>
            </a:endParaRPr>
          </a:p>
          <a:p>
            <a:pPr>
              <a:lnSpc>
                <a:spcPct val="90000"/>
              </a:lnSpc>
              <a:spcAft>
                <a:spcPts val="600"/>
              </a:spcAft>
              <a:defRPr/>
            </a:pPr>
            <a:r>
              <a:rPr kumimoji="0" lang="en-US" sz="2400" b="0" i="0" u="none" strike="noStrike" kern="1200" cap="none" spc="0" normalizeH="0" baseline="0" noProof="0" dirty="0">
                <a:ln>
                  <a:noFill/>
                </a:ln>
                <a:effectLst/>
                <a:uLnTx/>
                <a:uFillTx/>
                <a:latin typeface="Lato  "/>
                <a:ea typeface="+mn-ea"/>
                <a:cs typeface="+mn-cs"/>
              </a:rPr>
              <a:t>SOI has been introduced to the briefings as part of the outreach to our landlords.</a:t>
            </a:r>
            <a:r>
              <a:rPr lang="en-US" sz="2400" dirty="0">
                <a:latin typeface="Lato  "/>
              </a:rPr>
              <a:t> </a:t>
            </a:r>
            <a:endParaRPr lang="en-US" sz="2400" b="0" i="0" u="none" strike="noStrike" kern="1200" cap="none" spc="0" normalizeH="0" baseline="0" noProof="0" dirty="0">
              <a:ln>
                <a:noFill/>
              </a:ln>
              <a:effectLst/>
              <a:uLnTx/>
              <a:uFillTx/>
              <a:latin typeface="Lato  "/>
            </a:endParaRPr>
          </a:p>
        </p:txBody>
      </p:sp>
    </p:spTree>
    <p:extLst>
      <p:ext uri="{BB962C8B-B14F-4D97-AF65-F5344CB8AC3E}">
        <p14:creationId xmlns:p14="http://schemas.microsoft.com/office/powerpoint/2010/main" val="362055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
              <a:ea typeface="+mn-ea"/>
              <a:cs typeface="+mn-cs"/>
            </a:endParaRPr>
          </a:p>
        </p:txBody>
      </p:sp>
      <p:sp>
        <p:nvSpPr>
          <p:cNvPr id="4" name="TextBox 3">
            <a:extLst>
              <a:ext uri="{FF2B5EF4-FFF2-40B4-BE49-F238E27FC236}">
                <a16:creationId xmlns:a16="http://schemas.microsoft.com/office/drawing/2014/main" id="{7087C1DC-8B4B-4A21-9A7B-F2E62F3F1E92}"/>
              </a:ext>
            </a:extLst>
          </p:cNvPr>
          <p:cNvSpPr txBox="1"/>
          <p:nvPr/>
        </p:nvSpPr>
        <p:spPr>
          <a:xfrm>
            <a:off x="2844800" y="1181366"/>
            <a:ext cx="6972299" cy="5101397"/>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Lato  "/>
                <a:ea typeface="+mn-ea"/>
                <a:cs typeface="+mn-cs"/>
              </a:rPr>
              <a:t>The ordinance became effective </a:t>
            </a:r>
            <a:r>
              <a:rPr lang="en-US" sz="2400">
                <a:solidFill>
                  <a:prstClr val="black"/>
                </a:solidFill>
                <a:latin typeface="Lato  "/>
              </a:rPr>
              <a:t>on </a:t>
            </a:r>
            <a:r>
              <a:rPr kumimoji="0" lang="en-US" sz="2400" b="0" i="0" u="none" strike="noStrike" kern="1200" cap="none" spc="0" normalizeH="0" baseline="0" noProof="0">
                <a:ln>
                  <a:noFill/>
                </a:ln>
                <a:solidFill>
                  <a:prstClr val="black"/>
                </a:solidFill>
                <a:effectLst/>
                <a:uLnTx/>
                <a:uFillTx/>
                <a:latin typeface="Lato  "/>
                <a:ea typeface="+mn-ea"/>
                <a:cs typeface="+mn-cs"/>
              </a:rPr>
              <a:t>September 27, 2022.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Lato  "/>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Lato  "/>
                <a:ea typeface="+mn-ea"/>
                <a:cs typeface="+mn-cs"/>
              </a:rPr>
              <a:t>In September 2022, the average number of RTAs received was 4 per day / 120 per month. </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a:solidFill>
                <a:prstClr val="black"/>
              </a:solidFill>
              <a:latin typeface="Lato  "/>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Lato  "/>
                <a:ea typeface="+mn-ea"/>
                <a:cs typeface="+mn-cs"/>
              </a:rPr>
              <a:t>In October 2022, those numbers </a:t>
            </a:r>
            <a:r>
              <a:rPr kumimoji="0" lang="en-US" sz="2400" b="1" i="0" strike="noStrike" kern="1200" cap="none" spc="0" normalizeH="0" baseline="0" noProof="0">
                <a:ln>
                  <a:noFill/>
                </a:ln>
                <a:solidFill>
                  <a:prstClr val="black"/>
                </a:solidFill>
                <a:effectLst/>
                <a:uLnTx/>
                <a:uFillTx/>
                <a:latin typeface="Lato  "/>
                <a:ea typeface="+mn-ea"/>
                <a:cs typeface="+mn-cs"/>
              </a:rPr>
              <a:t>doubled</a:t>
            </a:r>
            <a:r>
              <a:rPr kumimoji="0" lang="en-US" sz="2400" b="0" i="0" u="none" strike="noStrike" kern="1200" cap="none" spc="0" normalizeH="0" baseline="0" noProof="0">
                <a:ln>
                  <a:noFill/>
                </a:ln>
                <a:solidFill>
                  <a:prstClr val="black"/>
                </a:solidFill>
                <a:effectLst/>
                <a:uLnTx/>
                <a:uFillTx/>
                <a:latin typeface="Lato  "/>
                <a:ea typeface="+mn-ea"/>
                <a:cs typeface="+mn-cs"/>
              </a:rPr>
              <a:t> to 8 RTAs per day / 248 per month. </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a:solidFill>
                <a:prstClr val="black"/>
              </a:solidFill>
              <a:latin typeface="Lato  "/>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Lato  "/>
                <a:ea typeface="+mn-ea"/>
                <a:cs typeface="+mn-cs"/>
              </a:rPr>
              <a:t>As a result of the ordinance, 122 new landlords joined the program. </a:t>
            </a:r>
            <a:endParaRPr kumimoji="0" lang="en-US" sz="1500" b="0" i="0" u="none" strike="noStrike" kern="1200" cap="none" spc="0" normalizeH="0" baseline="0" noProof="0">
              <a:ln>
                <a:noFill/>
              </a:ln>
              <a:solidFill>
                <a:prstClr val="black"/>
              </a:solidFill>
              <a:effectLst/>
              <a:uLnTx/>
              <a:uFillTx/>
              <a:latin typeface="Lato  "/>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Lato  "/>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Lato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ato  "/>
              <a:ea typeface="+mn-ea"/>
              <a:cs typeface="+mn-cs"/>
            </a:endParaRPr>
          </a:p>
        </p:txBody>
      </p:sp>
      <p:sp>
        <p:nvSpPr>
          <p:cNvPr id="5" name="TextBox 4">
            <a:extLst>
              <a:ext uri="{FF2B5EF4-FFF2-40B4-BE49-F238E27FC236}">
                <a16:creationId xmlns:a16="http://schemas.microsoft.com/office/drawing/2014/main" id="{D098C842-51DB-4900-9EEA-A9E2D941831F}"/>
              </a:ext>
            </a:extLst>
          </p:cNvPr>
          <p:cNvSpPr txBox="1"/>
          <p:nvPr/>
        </p:nvSpPr>
        <p:spPr>
          <a:xfrm>
            <a:off x="292100" y="265398"/>
            <a:ext cx="6375400" cy="523220"/>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Lato  "/>
                <a:ea typeface="+mn-ea"/>
                <a:cs typeface="+mn-cs"/>
              </a:rPr>
              <a:t>Outcomes of Ordinance</a:t>
            </a:r>
          </a:p>
        </p:txBody>
      </p:sp>
    </p:spTree>
    <p:extLst>
      <p:ext uri="{BB962C8B-B14F-4D97-AF65-F5344CB8AC3E}">
        <p14:creationId xmlns:p14="http://schemas.microsoft.com/office/powerpoint/2010/main" val="77604998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7DD5-49CC-49F3-A2EA-0FF4CFE30E9F}"/>
              </a:ext>
            </a:extLst>
          </p:cNvPr>
          <p:cNvSpPr>
            <a:spLocks noGrp="1"/>
          </p:cNvSpPr>
          <p:nvPr>
            <p:ph type="title"/>
          </p:nvPr>
        </p:nvSpPr>
        <p:spPr/>
        <p:txBody>
          <a:bodyPr/>
          <a:lstStyle/>
          <a:p>
            <a:r>
              <a:rPr lang="en-US"/>
              <a:t>Website: Sourceofincome.tucsonaz.gov</a:t>
            </a:r>
          </a:p>
        </p:txBody>
      </p:sp>
      <p:pic>
        <p:nvPicPr>
          <p:cNvPr id="9" name="Content Placeholder 8">
            <a:extLst>
              <a:ext uri="{FF2B5EF4-FFF2-40B4-BE49-F238E27FC236}">
                <a16:creationId xmlns:a16="http://schemas.microsoft.com/office/drawing/2014/main" id="{C174116C-7D6D-4237-A92D-398C7F54A720}"/>
              </a:ext>
            </a:extLst>
          </p:cNvPr>
          <p:cNvPicPr>
            <a:picLocks noGrp="1" noChangeAspect="1"/>
          </p:cNvPicPr>
          <p:nvPr>
            <p:ph idx="1"/>
          </p:nvPr>
        </p:nvPicPr>
        <p:blipFill>
          <a:blip r:embed="rId3"/>
          <a:stretch>
            <a:fillRect/>
          </a:stretch>
        </p:blipFill>
        <p:spPr>
          <a:xfrm>
            <a:off x="680721" y="2110105"/>
            <a:ext cx="10298834" cy="4522366"/>
          </a:xfrm>
        </p:spPr>
      </p:pic>
    </p:spTree>
    <p:extLst>
      <p:ext uri="{BB962C8B-B14F-4D97-AF65-F5344CB8AC3E}">
        <p14:creationId xmlns:p14="http://schemas.microsoft.com/office/powerpoint/2010/main" val="260093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A762E-43F7-38FF-2A93-5521FFEE3982}"/>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Questions? </a:t>
            </a:r>
          </a:p>
        </p:txBody>
      </p:sp>
      <p:pic>
        <p:nvPicPr>
          <p:cNvPr id="7" name="Graphic 6" descr="Question mark">
            <a:extLst>
              <a:ext uri="{FF2B5EF4-FFF2-40B4-BE49-F238E27FC236}">
                <a16:creationId xmlns:a16="http://schemas.microsoft.com/office/drawing/2014/main" id="{7590CB8A-C905-7F54-E473-B4862EA04F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387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5DBF94B-2682-FD46-5F26-9394E1C3541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06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37EA3-750B-8A7D-5DA0-4A24B700861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Introduction and Background</a:t>
            </a:r>
          </a:p>
        </p:txBody>
      </p:sp>
      <p:cxnSp>
        <p:nvCxnSpPr>
          <p:cNvPr id="1035" name="Straight Connector 103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47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lides_HAST Cover - Color.png">
            <a:extLst>
              <a:ext uri="{FF2B5EF4-FFF2-40B4-BE49-F238E27FC236}">
                <a16:creationId xmlns:a16="http://schemas.microsoft.com/office/drawing/2014/main" id="{A9753574-66B1-435E-8E55-7EBF172B73C7}"/>
              </a:ext>
            </a:extLst>
          </p:cNvPr>
          <p:cNvPicPr>
            <a:picLocks noChangeAspect="1"/>
          </p:cNvPicPr>
          <p:nvPr/>
        </p:nvPicPr>
        <p:blipFill>
          <a:blip r:embed="rId3"/>
          <a:stretch>
            <a:fillRect/>
          </a:stretch>
        </p:blipFill>
        <p:spPr>
          <a:xfrm>
            <a:off x="0" y="0"/>
            <a:ext cx="12196118" cy="6856261"/>
          </a:xfrm>
          <a:prstGeom prst="rect">
            <a:avLst/>
          </a:prstGeom>
        </p:spPr>
      </p:pic>
    </p:spTree>
    <p:extLst>
      <p:ext uri="{BB962C8B-B14F-4D97-AF65-F5344CB8AC3E}">
        <p14:creationId xmlns:p14="http://schemas.microsoft.com/office/powerpoint/2010/main" val="100516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63373-F2BF-1062-63D8-ACD33A875D5A}"/>
              </a:ext>
            </a:extLst>
          </p:cNvPr>
          <p:cNvSpPr txBox="1"/>
          <p:nvPr/>
        </p:nvSpPr>
        <p:spPr>
          <a:xfrm>
            <a:off x="796420" y="388617"/>
            <a:ext cx="4876369" cy="1077218"/>
          </a:xfrm>
          <a:prstGeom prst="rect">
            <a:avLst/>
          </a:prstGeom>
          <a:noFill/>
        </p:spPr>
        <p:txBody>
          <a:bodyPr wrap="square" rtlCol="0">
            <a:spAutoFit/>
          </a:bodyPr>
          <a:lstStyle/>
          <a:p>
            <a:r>
              <a:rPr lang="en-US" sz="3200" b="1"/>
              <a:t>What is Source of Income (SOI)</a:t>
            </a:r>
          </a:p>
        </p:txBody>
      </p:sp>
      <p:sp>
        <p:nvSpPr>
          <p:cNvPr id="6" name="TextBox 5">
            <a:extLst>
              <a:ext uri="{FF2B5EF4-FFF2-40B4-BE49-F238E27FC236}">
                <a16:creationId xmlns:a16="http://schemas.microsoft.com/office/drawing/2014/main" id="{FD1570C3-ABC2-D8BD-9988-26E49522B224}"/>
              </a:ext>
            </a:extLst>
          </p:cNvPr>
          <p:cNvSpPr txBox="1"/>
          <p:nvPr/>
        </p:nvSpPr>
        <p:spPr>
          <a:xfrm>
            <a:off x="796420" y="1429484"/>
            <a:ext cx="4246636" cy="4524315"/>
          </a:xfrm>
          <a:prstGeom prst="rect">
            <a:avLst/>
          </a:prstGeom>
          <a:noFill/>
        </p:spPr>
        <p:txBody>
          <a:bodyPr wrap="square">
            <a:spAutoFit/>
          </a:bodyPr>
          <a:lstStyle/>
          <a:p>
            <a:pPr marL="285750" indent="-285750">
              <a:buFont typeface="Arial" panose="020B0604020202020204" pitchFamily="34" charset="0"/>
              <a:buChar char="•"/>
            </a:pPr>
            <a:r>
              <a:rPr lang="en-US"/>
              <a:t>Source of income protections are an increasingly common, evidence-based approach to increase housing choice voucher (HCV), formerly known as Section 8, utilization.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Consequently, the number of local jurisdictions that have adopted source of income protections has been on the rise since the early 2000s.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2018, there was a bipartisan effort in Congress to amend the federal Fair Housing Act to include source of income protection. </a:t>
            </a:r>
          </a:p>
        </p:txBody>
      </p:sp>
      <p:pic>
        <p:nvPicPr>
          <p:cNvPr id="8" name="Picture 7">
            <a:extLst>
              <a:ext uri="{FF2B5EF4-FFF2-40B4-BE49-F238E27FC236}">
                <a16:creationId xmlns:a16="http://schemas.microsoft.com/office/drawing/2014/main" id="{E2254BBA-8384-420E-CA37-31C32ACFE841}"/>
              </a:ext>
            </a:extLst>
          </p:cNvPr>
          <p:cNvPicPr>
            <a:picLocks noChangeAspect="1"/>
          </p:cNvPicPr>
          <p:nvPr/>
        </p:nvPicPr>
        <p:blipFill>
          <a:blip r:embed="rId3"/>
          <a:stretch>
            <a:fillRect/>
          </a:stretch>
        </p:blipFill>
        <p:spPr>
          <a:xfrm>
            <a:off x="5672789" y="1335873"/>
            <a:ext cx="5820133" cy="4711536"/>
          </a:xfrm>
          <a:prstGeom prst="rect">
            <a:avLst/>
          </a:prstGeom>
          <a:ln>
            <a:noFill/>
          </a:ln>
          <a:effectLst>
            <a:outerShdw blurRad="292100" dist="139700" dir="2700000" algn="tl" rotWithShape="0">
              <a:srgbClr val="333333">
                <a:alpha val="65000"/>
              </a:srgbClr>
            </a:outerShdw>
          </a:effectLst>
        </p:spPr>
      </p:pic>
      <p:sp>
        <p:nvSpPr>
          <p:cNvPr id="11" name="Plus Sign 10">
            <a:extLst>
              <a:ext uri="{FF2B5EF4-FFF2-40B4-BE49-F238E27FC236}">
                <a16:creationId xmlns:a16="http://schemas.microsoft.com/office/drawing/2014/main" id="{3B0F1299-BCD0-0ABA-BC93-D48D3F4DC416}"/>
              </a:ext>
            </a:extLst>
          </p:cNvPr>
          <p:cNvSpPr/>
          <p:nvPr/>
        </p:nvSpPr>
        <p:spPr>
          <a:xfrm>
            <a:off x="7152830" y="3965247"/>
            <a:ext cx="307648" cy="307648"/>
          </a:xfrm>
          <a:prstGeom prst="mathPlus">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3" name="TextBox 12">
            <a:extLst>
              <a:ext uri="{FF2B5EF4-FFF2-40B4-BE49-F238E27FC236}">
                <a16:creationId xmlns:a16="http://schemas.microsoft.com/office/drawing/2014/main" id="{3D4DCED7-A743-3E4A-0B22-581F97CC687B}"/>
              </a:ext>
            </a:extLst>
          </p:cNvPr>
          <p:cNvSpPr txBox="1"/>
          <p:nvPr/>
        </p:nvSpPr>
        <p:spPr>
          <a:xfrm>
            <a:off x="3108533" y="6225224"/>
            <a:ext cx="6097424" cy="369332"/>
          </a:xfrm>
          <a:prstGeom prst="rect">
            <a:avLst/>
          </a:prstGeom>
          <a:noFill/>
        </p:spPr>
        <p:txBody>
          <a:bodyPr wrap="square">
            <a:spAutoFit/>
          </a:bodyPr>
          <a:lstStyle/>
          <a:p>
            <a:r>
              <a:rPr lang="en-US">
                <a:hlinkClick r:id="rId4"/>
              </a:rPr>
              <a:t>https://sourceofincome-cotgis.hub.arcgis.com/</a:t>
            </a:r>
            <a:endParaRPr lang="en-US"/>
          </a:p>
        </p:txBody>
      </p:sp>
    </p:spTree>
    <p:extLst>
      <p:ext uri="{BB962C8B-B14F-4D97-AF65-F5344CB8AC3E}">
        <p14:creationId xmlns:p14="http://schemas.microsoft.com/office/powerpoint/2010/main" val="68039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C4BBAA-10C2-0EAD-B94E-A1DB1F49BC01}"/>
              </a:ext>
            </a:extLst>
          </p:cNvPr>
          <p:cNvSpPr>
            <a:spLocks noGrp="1"/>
          </p:cNvSpPr>
          <p:nvPr>
            <p:ph type="title"/>
          </p:nvPr>
        </p:nvSpPr>
        <p:spPr>
          <a:xfrm>
            <a:off x="966952" y="1204108"/>
            <a:ext cx="2669406" cy="1781175"/>
          </a:xfrm>
        </p:spPr>
        <p:txBody>
          <a:bodyPr>
            <a:normAutofit/>
          </a:bodyPr>
          <a:lstStyle/>
          <a:p>
            <a:r>
              <a:rPr lang="en-US" sz="3000">
                <a:solidFill>
                  <a:srgbClr val="FFFFFF"/>
                </a:solidFill>
              </a:rPr>
              <a:t>Public Process and Stakeholder Response</a:t>
            </a:r>
          </a:p>
        </p:txBody>
      </p:sp>
      <p:pic>
        <p:nvPicPr>
          <p:cNvPr id="4" name="Picture 3">
            <a:extLst>
              <a:ext uri="{FF2B5EF4-FFF2-40B4-BE49-F238E27FC236}">
                <a16:creationId xmlns:a16="http://schemas.microsoft.com/office/drawing/2014/main" id="{B90108E8-0C8B-A546-2C76-2A8E279E8747}"/>
              </a:ext>
            </a:extLst>
          </p:cNvPr>
          <p:cNvPicPr>
            <a:picLocks noChangeAspect="1"/>
          </p:cNvPicPr>
          <p:nvPr/>
        </p:nvPicPr>
        <p:blipFill>
          <a:blip r:embed="rId3"/>
          <a:stretch>
            <a:fillRect/>
          </a:stretch>
        </p:blipFill>
        <p:spPr>
          <a:xfrm>
            <a:off x="4059932" y="444246"/>
            <a:ext cx="8132068" cy="5969507"/>
          </a:xfrm>
          <a:prstGeom prst="rect">
            <a:avLst/>
          </a:prstGeom>
        </p:spPr>
      </p:pic>
      <p:graphicFrame>
        <p:nvGraphicFramePr>
          <p:cNvPr id="22" name="Content Placeholder 2">
            <a:extLst>
              <a:ext uri="{FF2B5EF4-FFF2-40B4-BE49-F238E27FC236}">
                <a16:creationId xmlns:a16="http://schemas.microsoft.com/office/drawing/2014/main" id="{E4E0C423-5C75-D950-FD20-40C5BEFDE67E}"/>
              </a:ext>
            </a:extLst>
          </p:cNvPr>
          <p:cNvGraphicFramePr>
            <a:graphicFrameLocks noGrp="1"/>
          </p:cNvGraphicFramePr>
          <p:nvPr>
            <p:ph idx="1"/>
            <p:extLst>
              <p:ext uri="{D42A27DB-BD31-4B8C-83A1-F6EECF244321}">
                <p14:modId xmlns:p14="http://schemas.microsoft.com/office/powerpoint/2010/main" val="104111732"/>
              </p:ext>
            </p:extLst>
          </p:nvPr>
        </p:nvGraphicFramePr>
        <p:xfrm>
          <a:off x="966951" y="3355130"/>
          <a:ext cx="2669407" cy="242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769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1A4FA0CC-75AD-4A52-8DFD-AD5C6AEEA784}"/>
              </a:ext>
            </a:extLst>
          </p:cNvPr>
          <p:cNvSpPr>
            <a:spLocks noGrp="1"/>
          </p:cNvSpPr>
          <p:nvPr>
            <p:ph type="title"/>
          </p:nvPr>
        </p:nvSpPr>
        <p:spPr>
          <a:xfrm>
            <a:off x="3265733" y="1019751"/>
            <a:ext cx="5782716" cy="660400"/>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US" sz="3600" b="1" kern="1200">
                <a:solidFill>
                  <a:srgbClr val="080808"/>
                </a:solidFill>
                <a:latin typeface="+mj-lt"/>
                <a:ea typeface="+mj-ea"/>
                <a:cs typeface="+mj-cs"/>
              </a:rPr>
              <a:t>Landlord Education</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D0F4F542-BF7A-4EB7-BEBC-2FD9FE44DD1C}"/>
              </a:ext>
            </a:extLst>
          </p:cNvPr>
          <p:cNvSpPr txBox="1"/>
          <p:nvPr/>
        </p:nvSpPr>
        <p:spPr>
          <a:xfrm>
            <a:off x="4558213" y="2639236"/>
            <a:ext cx="4490236" cy="2062103"/>
          </a:xfrm>
          <a:prstGeom prst="rect">
            <a:avLst/>
          </a:prstGeom>
          <a:noFill/>
        </p:spPr>
        <p:txBody>
          <a:bodyPr wrap="square" lIns="91440" tIns="45720" rIns="91440" bIns="45720" rtlCol="0" anchor="t">
            <a:spAutoFit/>
          </a:bodyPr>
          <a:lstStyle/>
          <a:p>
            <a:pPr indent="-228600">
              <a:lnSpc>
                <a:spcPct val="90000"/>
              </a:lnSpc>
              <a:spcAft>
                <a:spcPts val="600"/>
              </a:spcAft>
              <a:buFont typeface="Arial" panose="020B0604020202020204" pitchFamily="34" charset="0"/>
              <a:buChar char="•"/>
            </a:pPr>
            <a:r>
              <a:rPr lang="en-US" sz="2400" dirty="0"/>
              <a:t>RTA processing </a:t>
            </a:r>
            <a:endParaRPr lang="en-US" sz="2400"/>
          </a:p>
          <a:p>
            <a:pPr indent="-228600">
              <a:lnSpc>
                <a:spcPct val="90000"/>
              </a:lnSpc>
              <a:spcAft>
                <a:spcPts val="600"/>
              </a:spcAft>
              <a:buFont typeface="Arial" panose="020B0604020202020204" pitchFamily="34" charset="0"/>
              <a:buChar char="•"/>
            </a:pPr>
            <a:r>
              <a:rPr lang="en-US" sz="2400" dirty="0"/>
              <a:t>Inspection time frames </a:t>
            </a:r>
          </a:p>
          <a:p>
            <a:pPr indent="-228600">
              <a:lnSpc>
                <a:spcPct val="90000"/>
              </a:lnSpc>
              <a:spcAft>
                <a:spcPts val="600"/>
              </a:spcAft>
              <a:buFont typeface="Arial" panose="020B0604020202020204" pitchFamily="34" charset="0"/>
              <a:buChar char="•"/>
            </a:pPr>
            <a:r>
              <a:rPr lang="en-US" sz="2400" dirty="0"/>
              <a:t>Contract turnaround times</a:t>
            </a:r>
          </a:p>
          <a:p>
            <a:pPr indent="-228600">
              <a:lnSpc>
                <a:spcPct val="90000"/>
              </a:lnSpc>
              <a:spcAft>
                <a:spcPts val="600"/>
              </a:spcAft>
              <a:buFont typeface="Arial" panose="020B0604020202020204" pitchFamily="34" charset="0"/>
              <a:buChar char="•"/>
            </a:pPr>
            <a:r>
              <a:rPr lang="en-US" sz="2400" dirty="0"/>
              <a:t>Rental increases </a:t>
            </a:r>
          </a:p>
          <a:p>
            <a:pPr indent="-228600">
              <a:lnSpc>
                <a:spcPct val="90000"/>
              </a:lnSpc>
              <a:spcAft>
                <a:spcPts val="600"/>
              </a:spcAft>
              <a:buFont typeface="Arial" panose="020B0604020202020204" pitchFamily="34" charset="0"/>
              <a:buChar char="•"/>
            </a:pPr>
            <a:r>
              <a:rPr lang="en-US" sz="2400" dirty="0"/>
              <a:t>Staff response time </a:t>
            </a:r>
          </a:p>
        </p:txBody>
      </p:sp>
      <p:sp>
        <p:nvSpPr>
          <p:cNvPr id="5" name="TextBox 4">
            <a:extLst>
              <a:ext uri="{FF2B5EF4-FFF2-40B4-BE49-F238E27FC236}">
                <a16:creationId xmlns:a16="http://schemas.microsoft.com/office/drawing/2014/main" id="{CEC3EFFF-9FB5-4F38-A1AD-557AEC9EF55D}"/>
              </a:ext>
            </a:extLst>
          </p:cNvPr>
          <p:cNvSpPr txBox="1"/>
          <p:nvPr/>
        </p:nvSpPr>
        <p:spPr>
          <a:xfrm>
            <a:off x="4412146" y="1827918"/>
            <a:ext cx="3181911" cy="5539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000"/>
              <a:t>Known Concerns</a:t>
            </a:r>
          </a:p>
        </p:txBody>
      </p:sp>
    </p:spTree>
    <p:extLst>
      <p:ext uri="{BB962C8B-B14F-4D97-AF65-F5344CB8AC3E}">
        <p14:creationId xmlns:p14="http://schemas.microsoft.com/office/powerpoint/2010/main" val="32978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F6EE5-8247-4712-A401-308E3E97045D}"/>
              </a:ext>
            </a:extLst>
          </p:cNvPr>
          <p:cNvSpPr>
            <a:spLocks noGrp="1"/>
          </p:cNvSpPr>
          <p:nvPr>
            <p:ph type="title"/>
          </p:nvPr>
        </p:nvSpPr>
        <p:spPr>
          <a:xfrm>
            <a:off x="658361" y="1674341"/>
            <a:ext cx="4281594" cy="4064628"/>
          </a:xfrm>
        </p:spPr>
        <p:txBody>
          <a:bodyPr>
            <a:normAutofit/>
          </a:bodyPr>
          <a:lstStyle/>
          <a:p>
            <a:pPr algn="ctr"/>
            <a:r>
              <a:rPr lang="en-US" sz="3100"/>
              <a:t>Landlord Education </a:t>
            </a:r>
            <a:br>
              <a:rPr lang="en-US" sz="3100"/>
            </a:br>
            <a:r>
              <a:rPr lang="en-US" sz="3100"/>
              <a:t>Formation of Landlord Support Team</a:t>
            </a:r>
            <a:br>
              <a:rPr lang="en-US" sz="3100"/>
            </a:br>
            <a:endParaRPr lang="en-US" sz="3100">
              <a:solidFill>
                <a:srgbClr val="FFFFFF"/>
              </a:solidFill>
            </a:endParaRPr>
          </a:p>
        </p:txBody>
      </p:sp>
      <p:sp>
        <p:nvSpPr>
          <p:cNvPr id="26"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035E009-40C8-4052-AB08-0121E6593C88}"/>
              </a:ext>
            </a:extLst>
          </p:cNvPr>
          <p:cNvSpPr>
            <a:spLocks noGrp="1"/>
          </p:cNvSpPr>
          <p:nvPr>
            <p:ph idx="1"/>
          </p:nvPr>
        </p:nvSpPr>
        <p:spPr>
          <a:xfrm>
            <a:off x="5745555" y="2047877"/>
            <a:ext cx="5536397" cy="407863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spcAft>
                <a:spcPts val="600"/>
              </a:spcAft>
            </a:pPr>
            <a:r>
              <a:rPr lang="en-US" sz="2400"/>
              <a:t>Create a point of Contact for Landlords </a:t>
            </a:r>
          </a:p>
          <a:p>
            <a:pPr>
              <a:spcAft>
                <a:spcPts val="600"/>
              </a:spcAft>
            </a:pPr>
            <a:r>
              <a:rPr lang="en-US" sz="2400"/>
              <a:t>Restructure Team Responsibilities  </a:t>
            </a:r>
          </a:p>
          <a:p>
            <a:pPr>
              <a:spcAft>
                <a:spcPts val="600"/>
              </a:spcAft>
            </a:pPr>
            <a:r>
              <a:rPr lang="en-US" sz="2400"/>
              <a:t>RTA’s done within 48 hrs.</a:t>
            </a:r>
          </a:p>
          <a:p>
            <a:pPr>
              <a:spcAft>
                <a:spcPts val="600"/>
              </a:spcAft>
            </a:pPr>
            <a:r>
              <a:rPr lang="en-US" sz="2400"/>
              <a:t>Inspections reduced to 4 days  </a:t>
            </a:r>
          </a:p>
          <a:p>
            <a:pPr>
              <a:spcAft>
                <a:spcPts val="600"/>
              </a:spcAft>
            </a:pPr>
            <a:r>
              <a:rPr lang="en-US" sz="2400"/>
              <a:t>Contracts completed within 15 days </a:t>
            </a:r>
          </a:p>
          <a:p>
            <a:pPr>
              <a:spcAft>
                <a:spcPts val="600"/>
              </a:spcAft>
            </a:pPr>
            <a:r>
              <a:rPr lang="en-US" sz="2400"/>
              <a:t>One agent to process all rental increases  </a:t>
            </a:r>
          </a:p>
          <a:p>
            <a:endParaRPr lang="en-US" sz="2400"/>
          </a:p>
          <a:p>
            <a:endParaRPr lang="en-US" sz="2400"/>
          </a:p>
        </p:txBody>
      </p:sp>
    </p:spTree>
    <p:extLst>
      <p:ext uri="{BB962C8B-B14F-4D97-AF65-F5344CB8AC3E}">
        <p14:creationId xmlns:p14="http://schemas.microsoft.com/office/powerpoint/2010/main" val="1832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E3F3-2C00-25DB-3555-1960615B8B3C}"/>
              </a:ext>
            </a:extLst>
          </p:cNvPr>
          <p:cNvSpPr>
            <a:spLocks noGrp="1"/>
          </p:cNvSpPr>
          <p:nvPr>
            <p:ph type="title"/>
          </p:nvPr>
        </p:nvSpPr>
        <p:spPr/>
        <p:txBody>
          <a:bodyPr/>
          <a:lstStyle/>
          <a:p>
            <a:r>
              <a:rPr lang="en-US"/>
              <a:t>Source of Income: Legal Topics</a:t>
            </a:r>
          </a:p>
        </p:txBody>
      </p:sp>
      <p:sp>
        <p:nvSpPr>
          <p:cNvPr id="3" name="Content Placeholder 2">
            <a:extLst>
              <a:ext uri="{FF2B5EF4-FFF2-40B4-BE49-F238E27FC236}">
                <a16:creationId xmlns:a16="http://schemas.microsoft.com/office/drawing/2014/main" id="{92127181-F689-8875-810B-FDCDD738231D}"/>
              </a:ext>
            </a:extLst>
          </p:cNvPr>
          <p:cNvSpPr>
            <a:spLocks noGrp="1"/>
          </p:cNvSpPr>
          <p:nvPr>
            <p:ph idx="1"/>
          </p:nvPr>
        </p:nvSpPr>
        <p:spPr/>
        <p:txBody>
          <a:bodyPr>
            <a:normAutofit/>
          </a:bodyPr>
          <a:lstStyle/>
          <a:p>
            <a:r>
              <a:rPr lang="en-US"/>
              <a:t>Review of Source of Income Definitions</a:t>
            </a:r>
          </a:p>
          <a:p>
            <a:endParaRPr lang="en-US"/>
          </a:p>
          <a:p>
            <a:r>
              <a:rPr lang="en-US"/>
              <a:t>Legal Considerations and FAQs</a:t>
            </a:r>
          </a:p>
          <a:p>
            <a:pPr lvl="1"/>
            <a:r>
              <a:rPr lang="en-US"/>
              <a:t>Does the Ordinance Apply to Me?</a:t>
            </a:r>
          </a:p>
          <a:p>
            <a:pPr lvl="1"/>
            <a:r>
              <a:rPr lang="en-US"/>
              <a:t>Applicant Screening</a:t>
            </a:r>
          </a:p>
          <a:p>
            <a:pPr lvl="1"/>
            <a:r>
              <a:rPr lang="en-US"/>
              <a:t>Landlord FAQs</a:t>
            </a:r>
          </a:p>
          <a:p>
            <a:pPr lvl="1"/>
            <a:endParaRPr lang="en-US"/>
          </a:p>
          <a:p>
            <a:r>
              <a:rPr lang="en-US"/>
              <a:t>City of Tucson Internal Processes for Current Human Relations Ordinance and Investigations</a:t>
            </a:r>
          </a:p>
        </p:txBody>
      </p:sp>
      <p:sp>
        <p:nvSpPr>
          <p:cNvPr id="4" name="Content Placeholder 3">
            <a:extLst>
              <a:ext uri="{FF2B5EF4-FFF2-40B4-BE49-F238E27FC236}">
                <a16:creationId xmlns:a16="http://schemas.microsoft.com/office/drawing/2014/main" id="{6F603D58-772F-D24E-8034-E591F8DD02AA}"/>
              </a:ext>
            </a:extLst>
          </p:cNvPr>
          <p:cNvSpPr>
            <a:spLocks noGrp="1"/>
          </p:cNvSpPr>
          <p:nvPr>
            <p:ph sz="quarter" idx="13"/>
          </p:nvPr>
        </p:nvSpPr>
        <p:spPr/>
        <p:txBody>
          <a:bodyPr/>
          <a:lstStyle/>
          <a:p>
            <a:endParaRPr lang="en-US"/>
          </a:p>
        </p:txBody>
      </p:sp>
      <p:sp>
        <p:nvSpPr>
          <p:cNvPr id="5" name="Slide Number Placeholder 4">
            <a:extLst>
              <a:ext uri="{FF2B5EF4-FFF2-40B4-BE49-F238E27FC236}">
                <a16:creationId xmlns:a16="http://schemas.microsoft.com/office/drawing/2014/main" id="{84BD2C3C-6716-9082-6BD8-FEA260596AF9}"/>
              </a:ext>
            </a:extLst>
          </p:cNvPr>
          <p:cNvSpPr>
            <a:spLocks noGrp="1"/>
          </p:cNvSpPr>
          <p:nvPr>
            <p:ph type="sldNum" sz="quarter" idx="4"/>
          </p:nvPr>
        </p:nvSpPr>
        <p:spPr/>
        <p:txBody>
          <a:bodyPr/>
          <a:lstStyle/>
          <a:p>
            <a:fld id="{FC31A490-AA7D-416F-95B8-3CF4572C3C7D}" type="slidenum">
              <a:rPr lang="en-US" smtClean="0"/>
              <a:pPr/>
              <a:t>9</a:t>
            </a:fld>
            <a:endParaRPr lang="en-US"/>
          </a:p>
        </p:txBody>
      </p:sp>
    </p:spTree>
    <p:extLst>
      <p:ext uri="{BB962C8B-B14F-4D97-AF65-F5344CB8AC3E}">
        <p14:creationId xmlns:p14="http://schemas.microsoft.com/office/powerpoint/2010/main" val="859230037"/>
      </p:ext>
    </p:extLst>
  </p:cSld>
  <p:clrMapOvr>
    <a:masterClrMapping/>
  </p:clrMapOvr>
</p:sld>
</file>

<file path=ppt/theme/theme1.xml><?xml version="1.0" encoding="utf-8"?>
<a:theme xmlns:a="http://schemas.openxmlformats.org/drawingml/2006/main" name="Office Theme">
  <a:themeElements>
    <a:clrScheme name="City of Tucson Brand">
      <a:dk1>
        <a:sysClr val="windowText" lastClr="000000"/>
      </a:dk1>
      <a:lt1>
        <a:sysClr val="window" lastClr="FFFFFF"/>
      </a:lt1>
      <a:dk2>
        <a:srgbClr val="545D57"/>
      </a:dk2>
      <a:lt2>
        <a:srgbClr val="EBEBE8"/>
      </a:lt2>
      <a:accent1>
        <a:srgbClr val="83AC16"/>
      </a:accent1>
      <a:accent2>
        <a:srgbClr val="FF7429"/>
      </a:accent2>
      <a:accent3>
        <a:srgbClr val="FFDB22"/>
      </a:accent3>
      <a:accent4>
        <a:srgbClr val="993300"/>
      </a:accent4>
      <a:accent5>
        <a:srgbClr val="D2D2CB"/>
      </a:accent5>
      <a:accent6>
        <a:srgbClr val="FC7D4A"/>
      </a:accent6>
      <a:hlink>
        <a:srgbClr val="002669"/>
      </a:hlink>
      <a:folHlink>
        <a:srgbClr val="808080"/>
      </a:folHlink>
    </a:clrScheme>
    <a:fontScheme name="Tucson Font Theme">
      <a:majorFont>
        <a:latin typeface="Lato SemiBold"/>
        <a:ea typeface=""/>
        <a:cs typeface=""/>
      </a:majorFont>
      <a:minorFont>
        <a:latin typeface="Lato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10</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Custom Design</vt:lpstr>
      <vt:lpstr>Reframing Housing Assistance to Landlords: Implementing Source of Income Protection </vt:lpstr>
      <vt:lpstr>Federal Assistance Housing Programs</vt:lpstr>
      <vt:lpstr>Introduction and Background</vt:lpstr>
      <vt:lpstr>PowerPoint Presentation</vt:lpstr>
      <vt:lpstr>PowerPoint Presentation</vt:lpstr>
      <vt:lpstr>Public Process and Stakeholder Response</vt:lpstr>
      <vt:lpstr>Landlord Education</vt:lpstr>
      <vt:lpstr>Landlord Education  Formation of Landlord Support Team </vt:lpstr>
      <vt:lpstr>Source of Income: Legal Topics</vt:lpstr>
      <vt:lpstr>Definitions – City of Tucson</vt:lpstr>
      <vt:lpstr>Definitions – Other Jurisdictions</vt:lpstr>
      <vt:lpstr>Does the Ordinance Apply to Me?</vt:lpstr>
      <vt:lpstr>Applicant Screening: Income</vt:lpstr>
      <vt:lpstr>Applicant Screening: Other Criteria</vt:lpstr>
      <vt:lpstr>Common Landlord Misconceptions</vt:lpstr>
      <vt:lpstr>Misconceptions, Cont’d</vt:lpstr>
      <vt:lpstr>Investigations</vt:lpstr>
      <vt:lpstr>Investigation Process Summary</vt:lpstr>
      <vt:lpstr>Post Passage of Ordinance  </vt:lpstr>
      <vt:lpstr>Landlord Education</vt:lpstr>
      <vt:lpstr>PowerPoint Presentation</vt:lpstr>
      <vt:lpstr>Website: Sourceofincome.tucsonaz.gov</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Reframing Housing Assistance to Landlords: Implementing Source of Income Protection </dc:title>
  <dc:creator>Fernando Moraga</dc:creator>
  <cp:revision>9</cp:revision>
  <dcterms:created xsi:type="dcterms:W3CDTF">2023-02-28T00:02:40Z</dcterms:created>
  <dcterms:modified xsi:type="dcterms:W3CDTF">2023-02-28T22:14:33Z</dcterms:modified>
</cp:coreProperties>
</file>